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79" r:id="rId2"/>
    <p:sldId id="265" r:id="rId3"/>
    <p:sldId id="336" r:id="rId4"/>
    <p:sldId id="276" r:id="rId5"/>
    <p:sldId id="284" r:id="rId6"/>
    <p:sldId id="326" r:id="rId7"/>
    <p:sldId id="327" r:id="rId8"/>
    <p:sldId id="328" r:id="rId9"/>
    <p:sldId id="335" r:id="rId10"/>
    <p:sldId id="324" r:id="rId11"/>
    <p:sldId id="329" r:id="rId12"/>
    <p:sldId id="330" r:id="rId13"/>
    <p:sldId id="331" r:id="rId14"/>
    <p:sldId id="332" r:id="rId15"/>
    <p:sldId id="333" r:id="rId16"/>
    <p:sldId id="334" r:id="rId17"/>
    <p:sldId id="325" r:id="rId18"/>
    <p:sldId id="337" r:id="rId19"/>
    <p:sldId id="318" r:id="rId20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3840" userDrawn="1">
          <p15:clr>
            <a:srgbClr val="A4A3A4"/>
          </p15:clr>
        </p15:guide>
        <p15:guide id="7" orient="horz" pos="1593" userDrawn="1">
          <p15:clr>
            <a:srgbClr val="A4A3A4"/>
          </p15:clr>
        </p15:guide>
        <p15:guide id="8" orient="horz" pos="1502" userDrawn="1">
          <p15:clr>
            <a:srgbClr val="A4A3A4"/>
          </p15:clr>
        </p15:guide>
        <p15:guide id="9" pos="6698" userDrawn="1">
          <p15:clr>
            <a:srgbClr val="A4A3A4"/>
          </p15:clr>
        </p15:guide>
        <p15:guide id="10" pos="982" userDrawn="1">
          <p15:clr>
            <a:srgbClr val="A4A3A4"/>
          </p15:clr>
        </p15:guide>
        <p15:guide id="11" pos="43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5AE1"/>
    <a:srgbClr val="2EFA81"/>
    <a:srgbClr val="73BCFF"/>
    <a:srgbClr val="FFFFFF"/>
    <a:srgbClr val="4CBBB9"/>
    <a:srgbClr val="FFEDDA"/>
    <a:srgbClr val="FFE419"/>
    <a:srgbClr val="F8DE20"/>
    <a:srgbClr val="F2DA26"/>
    <a:srgbClr val="3B7C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D333BC-159A-44D4-B3E1-DEC99DE68FAE}" v="4" dt="2022-01-27T05:20:50.2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2" autoAdjust="0"/>
    <p:restoredTop sz="93391" autoAdjust="0"/>
  </p:normalViewPr>
  <p:slideViewPr>
    <p:cSldViewPr snapToGrid="0" showGuides="1">
      <p:cViewPr varScale="1">
        <p:scale>
          <a:sx n="67" d="100"/>
          <a:sy n="67" d="100"/>
        </p:scale>
        <p:origin x="344" y="48"/>
      </p:cViewPr>
      <p:guideLst>
        <p:guide pos="3840"/>
        <p:guide orient="horz" pos="1593"/>
        <p:guide orient="horz" pos="1502"/>
        <p:guide pos="6698"/>
        <p:guide pos="982"/>
        <p:guide pos="4339"/>
      </p:guideLst>
    </p:cSldViewPr>
  </p:slideViewPr>
  <p:outlineViewPr>
    <p:cViewPr>
      <p:scale>
        <a:sx n="33" d="100"/>
        <a:sy n="33" d="100"/>
      </p:scale>
      <p:origin x="0" y="-12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085858-95B1-4C74-9FF8-6FDD61110CB7}" type="datetimeFigureOut">
              <a:rPr lang="zh-CN" altLang="en-US" smtClean="0"/>
              <a:t>2025/9/16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A8E522-0E36-425D-A9D6-3D23992E02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9066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A0669-D15A-31E3-7AEE-7AD163C0D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E46DDEB-CE83-281F-F262-D050E3880E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4A49ABF-16A3-1361-B07D-4C855FD80F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285338-941A-BAC6-98D0-07A72270D8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8E522-0E36-425D-A9D6-3D23992E022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394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457DA-0077-D097-7D1C-F56E5E709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4FDAF9D-21A0-5C33-E53D-2563DD4F32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C27C0D4-CE94-8F60-3915-B0F516ABCD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560BE86-4B8F-62E2-7274-4C6621DDA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8E522-0E36-425D-A9D6-3D23992E022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977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D20F8-2E2C-FC9C-6C27-BF926ED5A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A47BCDB-DED1-FE2E-2AD6-C0A3FEE0F7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79E3EEC-9473-6EB5-C706-4150CE8B57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3849AB-7079-11B5-4506-387CA1A49E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8E522-0E36-425D-A9D6-3D23992E022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913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C3C3C-7D1E-1DF2-EF69-CAAA80162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81D55B0-7C13-EFA3-99CE-A4D6494A27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11244EB-B6FC-E068-CF54-3B81EF917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262526-B8F0-420E-DA93-8FDF8B585D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8E522-0E36-425D-A9D6-3D23992E022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849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7BBC6-5F99-40CB-CA88-10492F77A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EECEC9F-862E-929A-461B-C6B1BF5DC4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BB849A5-1FA3-28EB-8662-82C279E443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A027E5-878F-8C8D-56E0-97D20B8449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8E522-0E36-425D-A9D6-3D23992E022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599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8E522-0E36-425D-A9D6-3D23992E022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985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DD3F3-9B58-C642-2084-090B23D76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3974A4C-C73D-536F-8310-FE87FB5597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34C22FA-A3A8-47CD-CDCF-84C578B2BB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2E06E8-2C3D-B677-B956-0C1133BE6E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8E522-0E36-425D-A9D6-3D23992E022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7372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3DFA8-D116-0492-63E0-5DF45BA95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E6E8EBE-7D29-8880-7B54-671C537778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D14C231-8C1D-90E4-F178-48335681F2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10561C-5C16-C48C-086B-95D0734833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8E522-0E36-425D-A9D6-3D23992E022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343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BCD9B-2EB6-6CC9-428C-63F6C201D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D6678D5-0056-D352-3BBA-66BAD662BC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5788979-321B-5AC4-05E3-5E4D06F2D1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5D6C04-28DA-5EB4-56DA-054AF65745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8E522-0E36-425D-A9D6-3D23992E022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544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E2EAA-3AD2-7EDC-C531-027DC6AE1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45BA244-8339-7B70-948F-0CA735915E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6F41373-3B81-460A-E12B-43B1B8A08D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31DEB9-4489-B631-0BC8-6D90EC44C7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8E522-0E36-425D-A9D6-3D23992E022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094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5A729-706C-6157-DB4B-784E888F0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A1D6B73-62BA-890F-87A8-0E3BEE41BA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E3DFCD4-C0A2-7F4B-C388-6796DCC3F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2915A2-4734-7EEB-09EB-F000EFA8A3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8E522-0E36-425D-A9D6-3D23992E022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790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7E174-5CB9-68AE-4CB3-8F30757AA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5C47087-E3E3-5F48-2334-61C1FFC170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72C9D3A-AC2C-A896-B439-E84BB49738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59E861-A181-CD2E-52B1-407C85DB9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8E522-0E36-425D-A9D6-3D23992E022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0125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2B443-A815-1C39-EE3A-E46AEB582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F83D73A-4807-3D5A-7875-2ACCE3C5C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04C4125-49E6-17E7-CCDC-9DD3BA55CF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31B4B3-3D1C-45C4-F55D-E2615C59D0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8E522-0E36-425D-A9D6-3D23992E022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5967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202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541BD4A-0C0A-4633-AC82-D050601B22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02" y="1900627"/>
            <a:ext cx="5567801" cy="2804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2234866-B4D9-4535-8E5C-0BBE3D35C8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597" y="1902381"/>
            <a:ext cx="5567802" cy="28158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4141A67-2811-46F0-89A3-6BF37E804ED1}"/>
              </a:ext>
            </a:extLst>
          </p:cNvPr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29E9A33-9948-427C-95B5-6407B2173837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119EAD-102A-4EE5-B164-5A2A9035EE65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7B47487-3BFB-451E-8DC8-B6292FA8CF35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2EDD882-C78E-4F41-B9F1-B2B610845B51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9CB84E4-9C63-41E0-8D1D-42D7193CE33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89582" y="2176490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570F5B2-F001-4C0A-BC1D-9B7FAB3FFBA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30453" y="386258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481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4AFDE53-E7BE-45E3-A041-536A1515EA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2121064"/>
            <a:ext cx="5337381" cy="261587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FADF3F9-40CB-433C-BF5D-5FEB7A8225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107" y="2121064"/>
            <a:ext cx="5365893" cy="261587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8C4C945-D0EC-4620-BEA7-B16E0F49BA41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1D1DB54-1457-4BDE-B9E0-4D98056EC989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7504A17-91D2-4BCE-84F5-3686F2443EF5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7A5941C-22F6-40E4-9177-151F6715A82A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BD01921-9030-4B44-873A-C6BEA767D3D9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5EC8BF8-93CC-45A1-8295-0A0F2A7868F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4145" y="226340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333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E8A3303-650A-4F7A-AEF3-8FCCACBCEE88}"/>
              </a:ext>
            </a:extLst>
          </p:cNvPr>
          <p:cNvSpPr/>
          <p:nvPr userDrawn="1"/>
        </p:nvSpPr>
        <p:spPr>
          <a:xfrm>
            <a:off x="5999" y="0"/>
            <a:ext cx="12180003" cy="6858000"/>
          </a:xfrm>
          <a:prstGeom prst="rect">
            <a:avLst/>
          </a:prstGeom>
          <a:solidFill>
            <a:srgbClr val="E6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7EB3577-91AD-42DB-9714-9DA45B5F18E4}"/>
              </a:ext>
            </a:extLst>
          </p:cNvPr>
          <p:cNvSpPr/>
          <p:nvPr userDrawn="1"/>
        </p:nvSpPr>
        <p:spPr>
          <a:xfrm>
            <a:off x="626964" y="568470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bg1"/>
                </a:solidFill>
                <a:latin typeface="+mn-ea"/>
                <a:cs typeface="Segoe UI Light"/>
              </a:rPr>
              <a:t>标注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826BC63-F415-4455-8452-D684445E1148}"/>
              </a:ext>
            </a:extLst>
          </p:cNvPr>
          <p:cNvSpPr/>
          <p:nvPr userDrawn="1"/>
        </p:nvSpPr>
        <p:spPr>
          <a:xfrm>
            <a:off x="2450801" y="595724"/>
            <a:ext cx="1402001" cy="5666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字体使用 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行距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图片出处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视频出处</a:t>
            </a: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声明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来源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作者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9797687-99D2-4863-8E62-0034F2A5E5F5}"/>
              </a:ext>
            </a:extLst>
          </p:cNvPr>
          <p:cNvSpPr/>
          <p:nvPr userDrawn="1"/>
        </p:nvSpPr>
        <p:spPr>
          <a:xfrm>
            <a:off x="4159510" y="595724"/>
            <a:ext cx="7074345" cy="5666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英文 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cs typeface="Segoe UI Light"/>
              </a:rPr>
              <a:t>Arial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（可商用字体）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中文 微软雅黑（可商用字体）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正文 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cs typeface="Segoe UI Light"/>
              </a:rPr>
              <a:t>1.5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+mn-ea"/>
                <a:cs typeface="Segoe UI Light"/>
              </a:rPr>
              <a:t>Unsplash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（可商用素材网站）</a:t>
            </a:r>
            <a:r>
              <a:rPr lang="en-US" altLang="zh-CN" sz="1400" dirty="0" err="1">
                <a:solidFill>
                  <a:schemeClr val="bg1"/>
                </a:solidFill>
                <a:latin typeface="+mn-ea"/>
                <a:cs typeface="Segoe UI Light"/>
              </a:rPr>
              <a:t>Pixabay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 （可商用素材网站）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 err="1">
                <a:solidFill>
                  <a:schemeClr val="bg1"/>
                </a:solidFill>
                <a:latin typeface="+mn-ea"/>
                <a:cs typeface="Segoe UI Light"/>
              </a:rPr>
              <a:t>phptoAC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（可商用素材网站）西田图像（可商用素材网站）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+mn-ea"/>
                <a:cs typeface="Segoe UI Light"/>
              </a:rPr>
              <a:t>Coverr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（免费可商用素材网站）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本网站所提供的任何信息内容（包括但不限于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Segoe UI Light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Segoe UI Light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模板、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Segoe UI Light" charset="0"/>
              </a:rPr>
              <a:t>Word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Segoe UI Light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文档、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Segoe UI Light" charset="0"/>
              </a:rPr>
              <a:t>Excel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Segoe UI Light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图表、图片素材等）均受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中华人民共和国著作权法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信息网络传播权保护条例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及其他适用的法律法规的保护，未经权利人书面明确授权，信息内容的任何部分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(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包括图片或图表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不得被全部或部分的复制、传播、销售，否则将承担法律责任。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设计灵感来自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MNML Agency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，</a:t>
            </a:r>
            <a:r>
              <a:rPr lang="en-US" altLang="zh-CN" sz="1400" dirty="0" err="1">
                <a:solidFill>
                  <a:schemeClr val="bg1"/>
                </a:solidFill>
                <a:latin typeface="+mn-ea"/>
              </a:rPr>
              <a:t>Vizualus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 Design Studio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梁浩彬（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978344816@qq.com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）</a:t>
            </a:r>
            <a:endParaRPr lang="en-US" altLang="zh-CN" sz="1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2D62D01-CF45-42AA-91DA-93786BC625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98462" y="83245"/>
            <a:ext cx="1402001" cy="62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1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E6B22297-0D55-4A48-AFA3-0F361520C0A5}"/>
              </a:ext>
            </a:extLst>
          </p:cNvPr>
          <p:cNvSpPr/>
          <p:nvPr userDrawn="1"/>
        </p:nvSpPr>
        <p:spPr>
          <a:xfrm>
            <a:off x="5999206" y="0"/>
            <a:ext cx="6192795" cy="4876674"/>
          </a:xfrm>
          <a:custGeom>
            <a:avLst/>
            <a:gdLst>
              <a:gd name="connsiteX0" fmla="*/ 118280 w 6192795"/>
              <a:gd name="connsiteY0" fmla="*/ 0 h 4876674"/>
              <a:gd name="connsiteX1" fmla="*/ 6192795 w 6192795"/>
              <a:gd name="connsiteY1" fmla="*/ 0 h 4876674"/>
              <a:gd name="connsiteX2" fmla="*/ 6192795 w 6192795"/>
              <a:gd name="connsiteY2" fmla="*/ 4161090 h 4876674"/>
              <a:gd name="connsiteX3" fmla="*/ 6134468 w 6192795"/>
              <a:gd name="connsiteY3" fmla="*/ 4204707 h 4876674"/>
              <a:gd name="connsiteX4" fmla="*/ 3934597 w 6192795"/>
              <a:gd name="connsiteY4" fmla="*/ 4876674 h 4876674"/>
              <a:gd name="connsiteX5" fmla="*/ 0 w 6192795"/>
              <a:gd name="connsiteY5" fmla="*/ 942077 h 4876674"/>
              <a:gd name="connsiteX6" fmla="*/ 79937 w 6192795"/>
              <a:gd name="connsiteY6" fmla="*/ 149119 h 487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92795" h="4876674">
                <a:moveTo>
                  <a:pt x="118280" y="0"/>
                </a:moveTo>
                <a:lnTo>
                  <a:pt x="6192795" y="0"/>
                </a:lnTo>
                <a:lnTo>
                  <a:pt x="6192795" y="4161090"/>
                </a:lnTo>
                <a:lnTo>
                  <a:pt x="6134468" y="4204707"/>
                </a:lnTo>
                <a:cubicBezTo>
                  <a:pt x="5506502" y="4628952"/>
                  <a:pt x="4749479" y="4876674"/>
                  <a:pt x="3934597" y="4876674"/>
                </a:cubicBezTo>
                <a:cubicBezTo>
                  <a:pt x="1761579" y="4876674"/>
                  <a:pt x="0" y="3115095"/>
                  <a:pt x="0" y="942077"/>
                </a:cubicBezTo>
                <a:cubicBezTo>
                  <a:pt x="0" y="670450"/>
                  <a:pt x="27525" y="405251"/>
                  <a:pt x="79937" y="149119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4923B1-FE4D-4F84-8DAB-7C0975B815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0"/>
          <a:stretch>
            <a:fillRect/>
          </a:stretch>
        </p:blipFill>
        <p:spPr>
          <a:xfrm>
            <a:off x="5961105" y="7534"/>
            <a:ext cx="6230895" cy="4584398"/>
          </a:xfrm>
          <a:custGeom>
            <a:avLst/>
            <a:gdLst>
              <a:gd name="connsiteX0" fmla="*/ 92740 w 6230895"/>
              <a:gd name="connsiteY0" fmla="*/ 0 h 4584398"/>
              <a:gd name="connsiteX1" fmla="*/ 6230895 w 6230895"/>
              <a:gd name="connsiteY1" fmla="*/ 0 h 4584398"/>
              <a:gd name="connsiteX2" fmla="*/ 6230895 w 6230895"/>
              <a:gd name="connsiteY2" fmla="*/ 3649066 h 4584398"/>
              <a:gd name="connsiteX3" fmla="*/ 6145520 w 6230895"/>
              <a:gd name="connsiteY3" fmla="*/ 3726661 h 4584398"/>
              <a:gd name="connsiteX4" fmla="*/ 3756217 w 6230895"/>
              <a:gd name="connsiteY4" fmla="*/ 4584398 h 4584398"/>
              <a:gd name="connsiteX5" fmla="*/ 0 w 6230895"/>
              <a:gd name="connsiteY5" fmla="*/ 828181 h 4584398"/>
              <a:gd name="connsiteX6" fmla="*/ 76313 w 6230895"/>
              <a:gd name="connsiteY6" fmla="*/ 71172 h 4584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30895" h="4584398">
                <a:moveTo>
                  <a:pt x="92740" y="0"/>
                </a:moveTo>
                <a:lnTo>
                  <a:pt x="6230895" y="0"/>
                </a:lnTo>
                <a:lnTo>
                  <a:pt x="6230895" y="3649066"/>
                </a:lnTo>
                <a:lnTo>
                  <a:pt x="6145520" y="3726661"/>
                </a:lnTo>
                <a:cubicBezTo>
                  <a:pt x="5496224" y="4262507"/>
                  <a:pt x="4663811" y="4584398"/>
                  <a:pt x="3756217" y="4584398"/>
                </a:cubicBezTo>
                <a:cubicBezTo>
                  <a:pt x="1681716" y="4584398"/>
                  <a:pt x="0" y="2902682"/>
                  <a:pt x="0" y="828181"/>
                </a:cubicBezTo>
                <a:cubicBezTo>
                  <a:pt x="0" y="568868"/>
                  <a:pt x="26277" y="315693"/>
                  <a:pt x="76313" y="71172"/>
                </a:cubicBezTo>
                <a:close/>
              </a:path>
            </a:pathLst>
          </a:cu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556A90D-0448-4BF7-AF13-BBB0CA1D4C9B}"/>
              </a:ext>
            </a:extLst>
          </p:cNvPr>
          <p:cNvPicPr preferRelativeResize="0">
            <a:picLocks/>
          </p:cNvPicPr>
          <p:nvPr userDrawn="1"/>
        </p:nvPicPr>
        <p:blipFill>
          <a:blip r:embed="rId3"/>
          <a:srcRect l="25650" t="3449" b="8925"/>
          <a:stretch>
            <a:fillRect/>
          </a:stretch>
        </p:blipFill>
        <p:spPr>
          <a:xfrm>
            <a:off x="1" y="0"/>
            <a:ext cx="5942055" cy="6858000"/>
          </a:xfrm>
          <a:custGeom>
            <a:avLst/>
            <a:gdLst>
              <a:gd name="connsiteX0" fmla="*/ 0 w 5942055"/>
              <a:gd name="connsiteY0" fmla="*/ 0 h 6858000"/>
              <a:gd name="connsiteX1" fmla="*/ 5942055 w 5942055"/>
              <a:gd name="connsiteY1" fmla="*/ 0 h 6858000"/>
              <a:gd name="connsiteX2" fmla="*/ 5942055 w 5942055"/>
              <a:gd name="connsiteY2" fmla="*/ 6858000 h 6858000"/>
              <a:gd name="connsiteX3" fmla="*/ 0 w 594205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2055" h="6858000">
                <a:moveTo>
                  <a:pt x="0" y="0"/>
                </a:moveTo>
                <a:lnTo>
                  <a:pt x="5942055" y="0"/>
                </a:lnTo>
                <a:lnTo>
                  <a:pt x="594205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5281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18FFC00-5E0F-4EE9-9A6B-3924FD2D5C67}"/>
              </a:ext>
            </a:extLst>
          </p:cNvPr>
          <p:cNvCxnSpPr>
            <a:cxnSpLocks/>
          </p:cNvCxnSpPr>
          <p:nvPr userDrawn="1"/>
        </p:nvCxnSpPr>
        <p:spPr>
          <a:xfrm>
            <a:off x="4278808" y="5055310"/>
            <a:ext cx="5609421" cy="12355"/>
          </a:xfrm>
          <a:prstGeom prst="line">
            <a:avLst/>
          </a:prstGeom>
          <a:ln w="95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198249F6-237D-4464-AC7E-1B6A21338225}"/>
              </a:ext>
            </a:extLst>
          </p:cNvPr>
          <p:cNvSpPr/>
          <p:nvPr userDrawn="1"/>
        </p:nvSpPr>
        <p:spPr>
          <a:xfrm>
            <a:off x="0" y="0"/>
            <a:ext cx="4654950" cy="6858000"/>
          </a:xfrm>
          <a:custGeom>
            <a:avLst/>
            <a:gdLst>
              <a:gd name="connsiteX0" fmla="*/ 0 w 4654950"/>
              <a:gd name="connsiteY0" fmla="*/ 0 h 6858000"/>
              <a:gd name="connsiteX1" fmla="*/ 3032125 w 4654950"/>
              <a:gd name="connsiteY1" fmla="*/ 0 h 6858000"/>
              <a:gd name="connsiteX2" fmla="*/ 3041212 w 4654950"/>
              <a:gd name="connsiteY2" fmla="*/ 7141 h 6858000"/>
              <a:gd name="connsiteX3" fmla="*/ 4654950 w 4654950"/>
              <a:gd name="connsiteY3" fmla="*/ 3429000 h 6858000"/>
              <a:gd name="connsiteX4" fmla="*/ 3041212 w 4654950"/>
              <a:gd name="connsiteY4" fmla="*/ 6850859 h 6858000"/>
              <a:gd name="connsiteX5" fmla="*/ 3032125 w 4654950"/>
              <a:gd name="connsiteY5" fmla="*/ 6858000 h 6858000"/>
              <a:gd name="connsiteX6" fmla="*/ 0 w 465495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54950" h="6858000">
                <a:moveTo>
                  <a:pt x="0" y="0"/>
                </a:moveTo>
                <a:lnTo>
                  <a:pt x="3032125" y="0"/>
                </a:lnTo>
                <a:lnTo>
                  <a:pt x="3041212" y="7141"/>
                </a:lnTo>
                <a:cubicBezTo>
                  <a:pt x="4026763" y="820490"/>
                  <a:pt x="4654950" y="2051384"/>
                  <a:pt x="4654950" y="3429000"/>
                </a:cubicBezTo>
                <a:cubicBezTo>
                  <a:pt x="4654950" y="4806616"/>
                  <a:pt x="4026763" y="6037511"/>
                  <a:pt x="3041212" y="6850859"/>
                </a:cubicBezTo>
                <a:lnTo>
                  <a:pt x="303212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50000"/>
                </a:schemeClr>
              </a:gs>
              <a:gs pos="100000">
                <a:schemeClr val="accent2">
                  <a:alpha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59B9512-F273-4056-958F-B9159D5E9E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61" t="29532" r="447"/>
          <a:stretch>
            <a:fillRect/>
          </a:stretch>
        </p:blipFill>
        <p:spPr>
          <a:xfrm>
            <a:off x="0" y="0"/>
            <a:ext cx="4125722" cy="6858000"/>
          </a:xfrm>
          <a:custGeom>
            <a:avLst/>
            <a:gdLst>
              <a:gd name="connsiteX0" fmla="*/ 0 w 4125722"/>
              <a:gd name="connsiteY0" fmla="*/ 0 h 6858000"/>
              <a:gd name="connsiteX1" fmla="*/ 2090481 w 4125722"/>
              <a:gd name="connsiteY1" fmla="*/ 0 h 6858000"/>
              <a:gd name="connsiteX2" fmla="*/ 2245487 w 4125722"/>
              <a:gd name="connsiteY2" fmla="*/ 89126 h 6858000"/>
              <a:gd name="connsiteX3" fmla="*/ 4125722 w 4125722"/>
              <a:gd name="connsiteY3" fmla="*/ 3429000 h 6858000"/>
              <a:gd name="connsiteX4" fmla="*/ 2245487 w 4125722"/>
              <a:gd name="connsiteY4" fmla="*/ 6768874 h 6858000"/>
              <a:gd name="connsiteX5" fmla="*/ 2090481 w 4125722"/>
              <a:gd name="connsiteY5" fmla="*/ 6858000 h 6858000"/>
              <a:gd name="connsiteX6" fmla="*/ 0 w 412572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25722" h="6858000">
                <a:moveTo>
                  <a:pt x="0" y="0"/>
                </a:moveTo>
                <a:lnTo>
                  <a:pt x="2090481" y="0"/>
                </a:lnTo>
                <a:lnTo>
                  <a:pt x="2245487" y="89126"/>
                </a:lnTo>
                <a:cubicBezTo>
                  <a:pt x="3372732" y="774057"/>
                  <a:pt x="4125722" y="2013594"/>
                  <a:pt x="4125722" y="3429000"/>
                </a:cubicBezTo>
                <a:cubicBezTo>
                  <a:pt x="4125722" y="4844407"/>
                  <a:pt x="3372732" y="6083943"/>
                  <a:pt x="2245487" y="6768874"/>
                </a:cubicBezTo>
                <a:lnTo>
                  <a:pt x="209048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1AB97993-018D-4E84-9580-A981FFACC154}"/>
              </a:ext>
            </a:extLst>
          </p:cNvPr>
          <p:cNvSpPr/>
          <p:nvPr userDrawn="1"/>
        </p:nvSpPr>
        <p:spPr>
          <a:xfrm>
            <a:off x="0" y="0"/>
            <a:ext cx="4125722" cy="6858000"/>
          </a:xfrm>
          <a:custGeom>
            <a:avLst/>
            <a:gdLst>
              <a:gd name="connsiteX0" fmla="*/ 0 w 4125722"/>
              <a:gd name="connsiteY0" fmla="*/ 0 h 6858000"/>
              <a:gd name="connsiteX1" fmla="*/ 2090481 w 4125722"/>
              <a:gd name="connsiteY1" fmla="*/ 0 h 6858000"/>
              <a:gd name="connsiteX2" fmla="*/ 2245487 w 4125722"/>
              <a:gd name="connsiteY2" fmla="*/ 89126 h 6858000"/>
              <a:gd name="connsiteX3" fmla="*/ 4125722 w 4125722"/>
              <a:gd name="connsiteY3" fmla="*/ 3429000 h 6858000"/>
              <a:gd name="connsiteX4" fmla="*/ 2245487 w 4125722"/>
              <a:gd name="connsiteY4" fmla="*/ 6768874 h 6858000"/>
              <a:gd name="connsiteX5" fmla="*/ 2090481 w 4125722"/>
              <a:gd name="connsiteY5" fmla="*/ 6858000 h 6858000"/>
              <a:gd name="connsiteX6" fmla="*/ 0 w 412572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25722" h="6858000">
                <a:moveTo>
                  <a:pt x="0" y="0"/>
                </a:moveTo>
                <a:lnTo>
                  <a:pt x="2090481" y="0"/>
                </a:lnTo>
                <a:lnTo>
                  <a:pt x="2245487" y="89126"/>
                </a:lnTo>
                <a:cubicBezTo>
                  <a:pt x="3372732" y="774057"/>
                  <a:pt x="4125722" y="2013594"/>
                  <a:pt x="4125722" y="3429000"/>
                </a:cubicBezTo>
                <a:cubicBezTo>
                  <a:pt x="4125722" y="4844407"/>
                  <a:pt x="3372732" y="6083943"/>
                  <a:pt x="2245487" y="6768874"/>
                </a:cubicBezTo>
                <a:lnTo>
                  <a:pt x="2090481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BDC0DC5-6A3A-45A4-A1A2-AC6C045377FA}"/>
              </a:ext>
            </a:extLst>
          </p:cNvPr>
          <p:cNvSpPr txBox="1"/>
          <p:nvPr userDrawn="1"/>
        </p:nvSpPr>
        <p:spPr>
          <a:xfrm>
            <a:off x="556904" y="2506700"/>
            <a:ext cx="2051844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8000" dirty="0">
                <a:solidFill>
                  <a:schemeClr val="bg1"/>
                </a:solidFill>
                <a:latin typeface="+mj-ea"/>
                <a:ea typeface="+mj-ea"/>
              </a:rPr>
              <a:t>目录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3B94459-A840-4C1B-9F62-615374F432A5}"/>
              </a:ext>
            </a:extLst>
          </p:cNvPr>
          <p:cNvSpPr/>
          <p:nvPr userDrawn="1"/>
        </p:nvSpPr>
        <p:spPr>
          <a:xfrm>
            <a:off x="4422978" y="2200678"/>
            <a:ext cx="144170" cy="14417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77800">
              <a:schemeClr val="accent2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42B179D6-300D-4427-873B-CE164B7248B5}"/>
              </a:ext>
            </a:extLst>
          </p:cNvPr>
          <p:cNvSpPr/>
          <p:nvPr userDrawn="1"/>
        </p:nvSpPr>
        <p:spPr>
          <a:xfrm>
            <a:off x="4278808" y="4989402"/>
            <a:ext cx="144170" cy="14417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77800">
              <a:schemeClr val="accent2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2F506E39-1498-437F-9160-7711B2C55B4B}"/>
              </a:ext>
            </a:extLst>
          </p:cNvPr>
          <p:cNvCxnSpPr>
            <a:cxnSpLocks/>
          </p:cNvCxnSpPr>
          <p:nvPr userDrawn="1"/>
        </p:nvCxnSpPr>
        <p:spPr>
          <a:xfrm>
            <a:off x="4567148" y="2272763"/>
            <a:ext cx="5321081" cy="11853"/>
          </a:xfrm>
          <a:prstGeom prst="line">
            <a:avLst/>
          </a:prstGeom>
          <a:ln w="95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4D204982-EE20-47A9-9640-F0A3F98BE50E}"/>
              </a:ext>
            </a:extLst>
          </p:cNvPr>
          <p:cNvSpPr/>
          <p:nvPr userDrawn="1"/>
        </p:nvSpPr>
        <p:spPr>
          <a:xfrm>
            <a:off x="4567148" y="3595040"/>
            <a:ext cx="144170" cy="14417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77800">
              <a:schemeClr val="accent2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B8D4760-6E92-49A7-AF5A-6204EEDA8094}"/>
              </a:ext>
            </a:extLst>
          </p:cNvPr>
          <p:cNvCxnSpPr>
            <a:cxnSpLocks/>
          </p:cNvCxnSpPr>
          <p:nvPr userDrawn="1"/>
        </p:nvCxnSpPr>
        <p:spPr>
          <a:xfrm>
            <a:off x="4711318" y="3660948"/>
            <a:ext cx="5176911" cy="11532"/>
          </a:xfrm>
          <a:prstGeom prst="line">
            <a:avLst/>
          </a:prstGeom>
          <a:ln w="95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0BA2448C-185E-4E63-A43C-524B41C261CA}"/>
              </a:ext>
            </a:extLst>
          </p:cNvPr>
          <p:cNvSpPr txBox="1"/>
          <p:nvPr/>
        </p:nvSpPr>
        <p:spPr>
          <a:xfrm>
            <a:off x="7569152" y="1404467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</a:rPr>
              <a:t>01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C2C6442-C21C-4AD3-9212-30CD5D7F9020}"/>
              </a:ext>
            </a:extLst>
          </p:cNvPr>
          <p:cNvSpPr txBox="1"/>
          <p:nvPr/>
        </p:nvSpPr>
        <p:spPr>
          <a:xfrm>
            <a:off x="7569152" y="2793059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</a:rPr>
              <a:t>02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3F7479F-B906-4F26-B634-B45BA8496C45}"/>
              </a:ext>
            </a:extLst>
          </p:cNvPr>
          <p:cNvSpPr txBox="1"/>
          <p:nvPr/>
        </p:nvSpPr>
        <p:spPr>
          <a:xfrm>
            <a:off x="7569152" y="4181651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</a:rPr>
              <a:t>03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740897F1-A80C-42C9-9199-6450D1750C65}"/>
              </a:ext>
            </a:extLst>
          </p:cNvPr>
          <p:cNvSpPr/>
          <p:nvPr userDrawn="1"/>
        </p:nvSpPr>
        <p:spPr>
          <a:xfrm>
            <a:off x="9068695" y="0"/>
            <a:ext cx="3123305" cy="1144999"/>
          </a:xfrm>
          <a:custGeom>
            <a:avLst/>
            <a:gdLst>
              <a:gd name="connsiteX0" fmla="*/ 0 w 3123305"/>
              <a:gd name="connsiteY0" fmla="*/ 0 h 1144999"/>
              <a:gd name="connsiteX1" fmla="*/ 560396 w 3123305"/>
              <a:gd name="connsiteY1" fmla="*/ 0 h 1144999"/>
              <a:gd name="connsiteX2" fmla="*/ 578073 w 3123305"/>
              <a:gd name="connsiteY2" fmla="*/ 19449 h 1144999"/>
              <a:gd name="connsiteX3" fmla="*/ 2257233 w 3123305"/>
              <a:gd name="connsiteY3" fmla="*/ 714980 h 1144999"/>
              <a:gd name="connsiteX4" fmla="*/ 2963394 w 3123305"/>
              <a:gd name="connsiteY4" fmla="*/ 608219 h 1144999"/>
              <a:gd name="connsiteX5" fmla="*/ 3123305 w 3123305"/>
              <a:gd name="connsiteY5" fmla="*/ 549691 h 1144999"/>
              <a:gd name="connsiteX6" fmla="*/ 3123305 w 3123305"/>
              <a:gd name="connsiteY6" fmla="*/ 1007180 h 1144999"/>
              <a:gd name="connsiteX7" fmla="*/ 3091269 w 3123305"/>
              <a:gd name="connsiteY7" fmla="*/ 1018905 h 1144999"/>
              <a:gd name="connsiteX8" fmla="*/ 2257234 w 3123305"/>
              <a:gd name="connsiteY8" fmla="*/ 1144999 h 1144999"/>
              <a:gd name="connsiteX9" fmla="*/ 92983 w 3123305"/>
              <a:gd name="connsiteY9" fmla="*/ 124345 h 1144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23305" h="1144999">
                <a:moveTo>
                  <a:pt x="0" y="0"/>
                </a:moveTo>
                <a:lnTo>
                  <a:pt x="560396" y="0"/>
                </a:lnTo>
                <a:lnTo>
                  <a:pt x="578073" y="19449"/>
                </a:lnTo>
                <a:cubicBezTo>
                  <a:pt x="1007807" y="449184"/>
                  <a:pt x="1601480" y="714980"/>
                  <a:pt x="2257233" y="714980"/>
                </a:cubicBezTo>
                <a:cubicBezTo>
                  <a:pt x="2503140" y="714980"/>
                  <a:pt x="2740318" y="677603"/>
                  <a:pt x="2963394" y="608219"/>
                </a:cubicBezTo>
                <a:lnTo>
                  <a:pt x="3123305" y="549691"/>
                </a:lnTo>
                <a:lnTo>
                  <a:pt x="3123305" y="1007180"/>
                </a:lnTo>
                <a:lnTo>
                  <a:pt x="3091269" y="1018905"/>
                </a:lnTo>
                <a:cubicBezTo>
                  <a:pt x="2827798" y="1100853"/>
                  <a:pt x="2547671" y="1144999"/>
                  <a:pt x="2257234" y="1144999"/>
                </a:cubicBezTo>
                <a:cubicBezTo>
                  <a:pt x="1385922" y="1144999"/>
                  <a:pt x="607408" y="747684"/>
                  <a:pt x="92983" y="12434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39F9C8A-CE5F-44AB-8D42-1ADE8CB0F7A5}"/>
              </a:ext>
            </a:extLst>
          </p:cNvPr>
          <p:cNvSpPr/>
          <p:nvPr userDrawn="1"/>
        </p:nvSpPr>
        <p:spPr>
          <a:xfrm>
            <a:off x="0" y="4878222"/>
            <a:ext cx="12192000" cy="1979778"/>
          </a:xfrm>
          <a:prstGeom prst="rect">
            <a:avLst/>
          </a:prstGeom>
          <a:blipFill dpi="0" rotWithShape="1">
            <a:blip r:embed="rId3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0E36B7A9-81BF-4483-B550-8D9565CC3C3A}"/>
              </a:ext>
            </a:extLst>
          </p:cNvPr>
          <p:cNvCxnSpPr>
            <a:cxnSpLocks/>
          </p:cNvCxnSpPr>
          <p:nvPr userDrawn="1"/>
        </p:nvCxnSpPr>
        <p:spPr>
          <a:xfrm>
            <a:off x="7423835" y="2284616"/>
            <a:ext cx="2464394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0DE07D9F-4FEB-4B80-BE2E-54D9EA4E236F}"/>
              </a:ext>
            </a:extLst>
          </p:cNvPr>
          <p:cNvCxnSpPr>
            <a:cxnSpLocks/>
          </p:cNvCxnSpPr>
          <p:nvPr userDrawn="1"/>
        </p:nvCxnSpPr>
        <p:spPr>
          <a:xfrm>
            <a:off x="7423835" y="3661390"/>
            <a:ext cx="2464394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87D68150-4408-4723-9D3E-960C75C1D4AA}"/>
              </a:ext>
            </a:extLst>
          </p:cNvPr>
          <p:cNvCxnSpPr>
            <a:cxnSpLocks/>
          </p:cNvCxnSpPr>
          <p:nvPr userDrawn="1"/>
        </p:nvCxnSpPr>
        <p:spPr>
          <a:xfrm>
            <a:off x="7423835" y="5052460"/>
            <a:ext cx="2464394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49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>
            <a:extLst>
              <a:ext uri="{FF2B5EF4-FFF2-40B4-BE49-F238E27FC236}">
                <a16:creationId xmlns:a16="http://schemas.microsoft.com/office/drawing/2014/main" id="{A8D27CC8-E4BE-4393-9F77-CCB0C3F1D7EE}"/>
              </a:ext>
            </a:extLst>
          </p:cNvPr>
          <p:cNvSpPr/>
          <p:nvPr userDrawn="1"/>
        </p:nvSpPr>
        <p:spPr>
          <a:xfrm>
            <a:off x="5006898" y="1982610"/>
            <a:ext cx="6043961" cy="2892781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DA67DDE-084A-4746-AA5B-2809989F33A4}"/>
              </a:ext>
            </a:extLst>
          </p:cNvPr>
          <p:cNvSpPr/>
          <p:nvPr userDrawn="1"/>
        </p:nvSpPr>
        <p:spPr>
          <a:xfrm>
            <a:off x="994318" y="936703"/>
            <a:ext cx="4984594" cy="4984594"/>
          </a:xfrm>
          <a:prstGeom prst="ellipse">
            <a:avLst/>
          </a:pr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C7C9AEF-A60C-44B7-BA25-723DFFF865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0" t="1980" r="7097"/>
          <a:stretch/>
        </p:blipFill>
        <p:spPr>
          <a:xfrm>
            <a:off x="1251482" y="1204454"/>
            <a:ext cx="4470266" cy="4459677"/>
          </a:xfrm>
          <a:custGeom>
            <a:avLst/>
            <a:gdLst>
              <a:gd name="connsiteX0" fmla="*/ 2025472 w 4470266"/>
              <a:gd name="connsiteY0" fmla="*/ 0 h 4459677"/>
              <a:gd name="connsiteX1" fmla="*/ 2444795 w 4470266"/>
              <a:gd name="connsiteY1" fmla="*/ 0 h 4459677"/>
              <a:gd name="connsiteX2" fmla="*/ 2463663 w 4470266"/>
              <a:gd name="connsiteY2" fmla="*/ 953 h 4459677"/>
              <a:gd name="connsiteX3" fmla="*/ 4470266 w 4470266"/>
              <a:gd name="connsiteY3" fmla="*/ 2224546 h 4459677"/>
              <a:gd name="connsiteX4" fmla="*/ 2463663 w 4470266"/>
              <a:gd name="connsiteY4" fmla="*/ 4448139 h 4459677"/>
              <a:gd name="connsiteX5" fmla="*/ 2235173 w 4470266"/>
              <a:gd name="connsiteY5" fmla="*/ 4459677 h 4459677"/>
              <a:gd name="connsiteX6" fmla="*/ 2235094 w 4470266"/>
              <a:gd name="connsiteY6" fmla="*/ 4459677 h 4459677"/>
              <a:gd name="connsiteX7" fmla="*/ 2006604 w 4470266"/>
              <a:gd name="connsiteY7" fmla="*/ 4448139 h 4459677"/>
              <a:gd name="connsiteX8" fmla="*/ 0 w 4470266"/>
              <a:gd name="connsiteY8" fmla="*/ 2224546 h 4459677"/>
              <a:gd name="connsiteX9" fmla="*/ 2006604 w 4470266"/>
              <a:gd name="connsiteY9" fmla="*/ 953 h 4459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70266" h="4459677">
                <a:moveTo>
                  <a:pt x="2025472" y="0"/>
                </a:moveTo>
                <a:lnTo>
                  <a:pt x="2444795" y="0"/>
                </a:lnTo>
                <a:lnTo>
                  <a:pt x="2463663" y="953"/>
                </a:lnTo>
                <a:cubicBezTo>
                  <a:pt x="3590742" y="115414"/>
                  <a:pt x="4470266" y="1067268"/>
                  <a:pt x="4470266" y="2224546"/>
                </a:cubicBezTo>
                <a:cubicBezTo>
                  <a:pt x="4470266" y="3381824"/>
                  <a:pt x="3590742" y="4333678"/>
                  <a:pt x="2463663" y="4448139"/>
                </a:cubicBezTo>
                <a:lnTo>
                  <a:pt x="2235173" y="4459677"/>
                </a:lnTo>
                <a:lnTo>
                  <a:pt x="2235094" y="4459677"/>
                </a:lnTo>
                <a:lnTo>
                  <a:pt x="2006604" y="4448139"/>
                </a:lnTo>
                <a:cubicBezTo>
                  <a:pt x="879524" y="4333678"/>
                  <a:pt x="0" y="3381824"/>
                  <a:pt x="0" y="2224546"/>
                </a:cubicBezTo>
                <a:cubicBezTo>
                  <a:pt x="0" y="1067268"/>
                  <a:pt x="879524" y="115414"/>
                  <a:pt x="2006604" y="953"/>
                </a:cubicBezTo>
                <a:close/>
              </a:path>
            </a:pathLst>
          </a:custGeom>
        </p:spPr>
      </p:pic>
      <p:sp>
        <p:nvSpPr>
          <p:cNvPr id="15" name="椭圆 14">
            <a:extLst>
              <a:ext uri="{FF2B5EF4-FFF2-40B4-BE49-F238E27FC236}">
                <a16:creationId xmlns:a16="http://schemas.microsoft.com/office/drawing/2014/main" id="{1B6BB097-09B2-4B28-9E93-3EF181CAF673}"/>
              </a:ext>
            </a:extLst>
          </p:cNvPr>
          <p:cNvSpPr/>
          <p:nvPr userDrawn="1"/>
        </p:nvSpPr>
        <p:spPr>
          <a:xfrm>
            <a:off x="1251482" y="1193867"/>
            <a:ext cx="4470266" cy="4470266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547CE4C-1376-4701-AF5C-7EBB0712A5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8940" b="8940"/>
          <a:stretch>
            <a:fillRect/>
          </a:stretch>
        </p:blipFill>
        <p:spPr>
          <a:xfrm>
            <a:off x="1832518" y="0"/>
            <a:ext cx="8526964" cy="6858000"/>
          </a:xfrm>
          <a:custGeom>
            <a:avLst/>
            <a:gdLst>
              <a:gd name="connsiteX0" fmla="*/ 0 w 8526964"/>
              <a:gd name="connsiteY0" fmla="*/ 0 h 6858000"/>
              <a:gd name="connsiteX1" fmla="*/ 8526964 w 8526964"/>
              <a:gd name="connsiteY1" fmla="*/ 0 h 6858000"/>
              <a:gd name="connsiteX2" fmla="*/ 8526964 w 8526964"/>
              <a:gd name="connsiteY2" fmla="*/ 6858000 h 6858000"/>
              <a:gd name="connsiteX3" fmla="*/ 0 w 852696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26964" h="6858000">
                <a:moveTo>
                  <a:pt x="0" y="0"/>
                </a:moveTo>
                <a:lnTo>
                  <a:pt x="8526964" y="0"/>
                </a:lnTo>
                <a:lnTo>
                  <a:pt x="852696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9187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C52719B-AD3E-42F8-9A4F-6FAF5B45DF7B}"/>
              </a:ext>
            </a:extLst>
          </p:cNvPr>
          <p:cNvSpPr txBox="1"/>
          <p:nvPr userDrawn="1"/>
        </p:nvSpPr>
        <p:spPr>
          <a:xfrm>
            <a:off x="554567" y="790311"/>
            <a:ext cx="849592" cy="306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199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“</a:t>
            </a:r>
            <a:endParaRPr lang="zh-CN" altLang="en-US" sz="199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8657D6B-6023-402B-A6A2-BDD42DE57DA9}"/>
              </a:ext>
            </a:extLst>
          </p:cNvPr>
          <p:cNvCxnSpPr>
            <a:cxnSpLocks/>
          </p:cNvCxnSpPr>
          <p:nvPr userDrawn="1"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>
            <a:extLst>
              <a:ext uri="{FF2B5EF4-FFF2-40B4-BE49-F238E27FC236}">
                <a16:creationId xmlns:a16="http://schemas.microsoft.com/office/drawing/2014/main" id="{852B5FA8-52DC-4439-90C0-759BEC10C33F}"/>
              </a:ext>
            </a:extLst>
          </p:cNvPr>
          <p:cNvSpPr/>
          <p:nvPr userDrawn="1"/>
        </p:nvSpPr>
        <p:spPr>
          <a:xfrm>
            <a:off x="6750139" y="1249018"/>
            <a:ext cx="4489666" cy="448966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545CABF-CEDA-4978-8FE6-BC5083DC517E}"/>
              </a:ext>
            </a:extLst>
          </p:cNvPr>
          <p:cNvCxnSpPr>
            <a:cxnSpLocks/>
          </p:cNvCxnSpPr>
          <p:nvPr userDrawn="1"/>
        </p:nvCxnSpPr>
        <p:spPr>
          <a:xfrm>
            <a:off x="1428055" y="2599909"/>
            <a:ext cx="749300" cy="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图片占位符 22">
            <a:extLst>
              <a:ext uri="{FF2B5EF4-FFF2-40B4-BE49-F238E27FC236}">
                <a16:creationId xmlns:a16="http://schemas.microsoft.com/office/drawing/2014/main" id="{E19CBC41-36BA-466B-87C1-D5CF24A3B3A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33568" y="1544867"/>
            <a:ext cx="3922808" cy="3910387"/>
          </a:xfrm>
          <a:custGeom>
            <a:avLst/>
            <a:gdLst>
              <a:gd name="connsiteX0" fmla="*/ 1745841 w 3922808"/>
              <a:gd name="connsiteY0" fmla="*/ 0 h 3910387"/>
              <a:gd name="connsiteX1" fmla="*/ 2176967 w 3922808"/>
              <a:gd name="connsiteY1" fmla="*/ 0 h 3910387"/>
              <a:gd name="connsiteX2" fmla="*/ 2356695 w 3922808"/>
              <a:gd name="connsiteY2" fmla="*/ 27430 h 3910387"/>
              <a:gd name="connsiteX3" fmla="*/ 3922808 w 3922808"/>
              <a:gd name="connsiteY3" fmla="*/ 1948985 h 3910387"/>
              <a:gd name="connsiteX4" fmla="*/ 2161946 w 3922808"/>
              <a:gd name="connsiteY4" fmla="*/ 3900263 h 3910387"/>
              <a:gd name="connsiteX5" fmla="*/ 1961443 w 3922808"/>
              <a:gd name="connsiteY5" fmla="*/ 3910387 h 3910387"/>
              <a:gd name="connsiteX6" fmla="*/ 1961365 w 3922808"/>
              <a:gd name="connsiteY6" fmla="*/ 3910387 h 3910387"/>
              <a:gd name="connsiteX7" fmla="*/ 1760862 w 3922808"/>
              <a:gd name="connsiteY7" fmla="*/ 3900263 h 3910387"/>
              <a:gd name="connsiteX8" fmla="*/ 0 w 3922808"/>
              <a:gd name="connsiteY8" fmla="*/ 1948985 h 3910387"/>
              <a:gd name="connsiteX9" fmla="*/ 1566113 w 3922808"/>
              <a:gd name="connsiteY9" fmla="*/ 27430 h 3910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2808" h="3910387">
                <a:moveTo>
                  <a:pt x="1745841" y="0"/>
                </a:moveTo>
                <a:lnTo>
                  <a:pt x="2176967" y="0"/>
                </a:lnTo>
                <a:lnTo>
                  <a:pt x="2356695" y="27430"/>
                </a:lnTo>
                <a:cubicBezTo>
                  <a:pt x="3250474" y="210323"/>
                  <a:pt x="3922808" y="1001138"/>
                  <a:pt x="3922808" y="1948985"/>
                </a:cubicBezTo>
                <a:cubicBezTo>
                  <a:pt x="3922808" y="2964536"/>
                  <a:pt x="3150996" y="3799819"/>
                  <a:pt x="2161946" y="3900263"/>
                </a:cubicBezTo>
                <a:lnTo>
                  <a:pt x="1961443" y="3910387"/>
                </a:lnTo>
                <a:lnTo>
                  <a:pt x="1961365" y="3910387"/>
                </a:lnTo>
                <a:lnTo>
                  <a:pt x="1760862" y="3900263"/>
                </a:lnTo>
                <a:cubicBezTo>
                  <a:pt x="771812" y="3799819"/>
                  <a:pt x="0" y="2964536"/>
                  <a:pt x="0" y="1948985"/>
                </a:cubicBezTo>
                <a:cubicBezTo>
                  <a:pt x="0" y="1001138"/>
                  <a:pt x="672334" y="210323"/>
                  <a:pt x="1566113" y="2743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 dirty="0"/>
              <a:t>点击此处插入图片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4B3364-05BA-4C2F-AD6D-A2D7CDE40522}"/>
              </a:ext>
            </a:extLst>
          </p:cNvPr>
          <p:cNvSpPr txBox="1"/>
          <p:nvPr userDrawn="1"/>
        </p:nvSpPr>
        <p:spPr>
          <a:xfrm>
            <a:off x="6089650" y="4437699"/>
            <a:ext cx="849592" cy="306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199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”</a:t>
            </a:r>
            <a:endParaRPr lang="zh-CN" altLang="en-US" sz="199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6D88DB34-9F79-4624-8348-5D366A8AC2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530226"/>
            <a:ext cx="4351337" cy="5540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zh-CN" altLang="en-US" sz="3600" kern="1200" dirty="0" smtClean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F0860537-4937-4C88-BE40-F90C2DBE14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5955" y="2000155"/>
            <a:ext cx="3231654" cy="3877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marL="0" indent="0">
              <a:buNone/>
              <a:defRPr lang="zh-CN" altLang="en-US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 dirty="0"/>
              <a:t>单击此处编辑小标题</a:t>
            </a: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AAA4BE42-0DE1-4056-ADD6-2C4D55F4CAB8}"/>
              </a:ext>
            </a:extLst>
          </p:cNvPr>
          <p:cNvCxnSpPr>
            <a:cxnSpLocks/>
          </p:cNvCxnSpPr>
          <p:nvPr userDrawn="1"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0F5547AB-8A20-42EC-BF91-F197F413B4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28055" y="2698750"/>
            <a:ext cx="4572000" cy="24352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74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图片占位符 29">
            <a:extLst>
              <a:ext uri="{FF2B5EF4-FFF2-40B4-BE49-F238E27FC236}">
                <a16:creationId xmlns:a16="http://schemas.microsoft.com/office/drawing/2014/main" id="{B7CD0730-5E46-4513-AF62-4C9C91F01F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4835" y="1786717"/>
            <a:ext cx="2662238" cy="17784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1" name="图片占位符 30">
            <a:extLst>
              <a:ext uri="{FF2B5EF4-FFF2-40B4-BE49-F238E27FC236}">
                <a16:creationId xmlns:a16="http://schemas.microsoft.com/office/drawing/2014/main" id="{48BBA798-E9B9-48A2-9258-B443AB08B55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51495" y="3562931"/>
            <a:ext cx="2634076" cy="17784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2" name="图片占位符 31">
            <a:extLst>
              <a:ext uri="{FF2B5EF4-FFF2-40B4-BE49-F238E27FC236}">
                <a16:creationId xmlns:a16="http://schemas.microsoft.com/office/drawing/2014/main" id="{01A59A96-221E-45CC-B5BA-209F3AC834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1071" y="1786717"/>
            <a:ext cx="2662238" cy="17784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AE0B532B-2F18-4BBB-A1C9-816E59B88A2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49855" y="3562584"/>
            <a:ext cx="2649828" cy="177696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A59F1E8-FA64-4B67-A385-480CF42E7BA8}"/>
              </a:ext>
            </a:extLst>
          </p:cNvPr>
          <p:cNvSpPr/>
          <p:nvPr userDrawn="1"/>
        </p:nvSpPr>
        <p:spPr>
          <a:xfrm>
            <a:off x="6090499" y="3565065"/>
            <a:ext cx="2665186" cy="1776960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0A5727B-6B68-4488-8341-3572D2745CCE}"/>
              </a:ext>
            </a:extLst>
          </p:cNvPr>
          <p:cNvSpPr/>
          <p:nvPr userDrawn="1"/>
        </p:nvSpPr>
        <p:spPr>
          <a:xfrm>
            <a:off x="3437216" y="1786717"/>
            <a:ext cx="2665186" cy="1776960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6F63413-8F88-4953-AF9F-A898F8156FD1}"/>
              </a:ext>
            </a:extLst>
          </p:cNvPr>
          <p:cNvSpPr/>
          <p:nvPr userDrawn="1"/>
        </p:nvSpPr>
        <p:spPr>
          <a:xfrm>
            <a:off x="8741979" y="1786717"/>
            <a:ext cx="2665186" cy="1776960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D56A137-2C0F-4E28-8C4B-28C5930B04FA}"/>
              </a:ext>
            </a:extLst>
          </p:cNvPr>
          <p:cNvSpPr/>
          <p:nvPr userDrawn="1"/>
        </p:nvSpPr>
        <p:spPr>
          <a:xfrm>
            <a:off x="788772" y="3562931"/>
            <a:ext cx="2665186" cy="1776960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B2430ED-FBE0-4101-B99B-D4DB408DA119}"/>
              </a:ext>
            </a:extLst>
          </p:cNvPr>
          <p:cNvCxnSpPr>
            <a:cxnSpLocks/>
          </p:cNvCxnSpPr>
          <p:nvPr userDrawn="1"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94ECE06-ABBD-4D55-8793-6730D44DAE7D}"/>
              </a:ext>
            </a:extLst>
          </p:cNvPr>
          <p:cNvCxnSpPr>
            <a:cxnSpLocks/>
          </p:cNvCxnSpPr>
          <p:nvPr userDrawn="1"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97B6B4D-DE8D-40B8-AD97-EC64744F3394}"/>
              </a:ext>
            </a:extLst>
          </p:cNvPr>
          <p:cNvCxnSpPr>
            <a:cxnSpLocks/>
          </p:cNvCxnSpPr>
          <p:nvPr userDrawn="1"/>
        </p:nvCxnSpPr>
        <p:spPr>
          <a:xfrm>
            <a:off x="1126828" y="4347182"/>
            <a:ext cx="198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9A117B61-A0F3-46EF-9C14-2B2D72E549C5}"/>
              </a:ext>
            </a:extLst>
          </p:cNvPr>
          <p:cNvCxnSpPr>
            <a:cxnSpLocks/>
          </p:cNvCxnSpPr>
          <p:nvPr userDrawn="1"/>
        </p:nvCxnSpPr>
        <p:spPr>
          <a:xfrm>
            <a:off x="6432492" y="4347182"/>
            <a:ext cx="198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3B9EB6D-1BF7-482C-9A23-A2B45A76E452}"/>
              </a:ext>
            </a:extLst>
          </p:cNvPr>
          <p:cNvCxnSpPr>
            <a:cxnSpLocks/>
          </p:cNvCxnSpPr>
          <p:nvPr userDrawn="1"/>
        </p:nvCxnSpPr>
        <p:spPr>
          <a:xfrm>
            <a:off x="3779209" y="2570223"/>
            <a:ext cx="198120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7E45B07-70FF-4B71-92B3-70F8F919C9CA}"/>
              </a:ext>
            </a:extLst>
          </p:cNvPr>
          <p:cNvCxnSpPr>
            <a:cxnSpLocks/>
          </p:cNvCxnSpPr>
          <p:nvPr userDrawn="1"/>
        </p:nvCxnSpPr>
        <p:spPr>
          <a:xfrm>
            <a:off x="9083972" y="2570223"/>
            <a:ext cx="198120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47486607-9A85-4577-9766-5408ACDF45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530226"/>
            <a:ext cx="4351337" cy="5540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zh-CN" altLang="en-US" sz="3600" kern="1200" dirty="0" smtClean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FCA884F4-BF74-4C6D-8DA8-783FE65C64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700" r="6590" b="27064"/>
          <a:stretch>
            <a:fillRect/>
          </a:stretch>
        </p:blipFill>
        <p:spPr>
          <a:xfrm>
            <a:off x="0" y="5078680"/>
            <a:ext cx="12192000" cy="1779320"/>
          </a:xfrm>
          <a:custGeom>
            <a:avLst/>
            <a:gdLst>
              <a:gd name="connsiteX0" fmla="*/ 0 w 12192000"/>
              <a:gd name="connsiteY0" fmla="*/ 0 h 1779320"/>
              <a:gd name="connsiteX1" fmla="*/ 12192000 w 12192000"/>
              <a:gd name="connsiteY1" fmla="*/ 0 h 1779320"/>
              <a:gd name="connsiteX2" fmla="*/ 12192000 w 12192000"/>
              <a:gd name="connsiteY2" fmla="*/ 1779320 h 1779320"/>
              <a:gd name="connsiteX3" fmla="*/ 0 w 12192000"/>
              <a:gd name="connsiteY3" fmla="*/ 1779320 h 177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779320">
                <a:moveTo>
                  <a:pt x="0" y="0"/>
                </a:moveTo>
                <a:lnTo>
                  <a:pt x="12192000" y="0"/>
                </a:lnTo>
                <a:lnTo>
                  <a:pt x="12192000" y="1779320"/>
                </a:lnTo>
                <a:lnTo>
                  <a:pt x="0" y="1779320"/>
                </a:lnTo>
                <a:close/>
              </a:path>
            </a:pathLst>
          </a:custGeom>
        </p:spPr>
      </p:pic>
      <p:sp>
        <p:nvSpPr>
          <p:cNvPr id="8" name="文本占位符 7">
            <a:extLst>
              <a:ext uri="{FF2B5EF4-FFF2-40B4-BE49-F238E27FC236}">
                <a16:creationId xmlns:a16="http://schemas.microsoft.com/office/drawing/2014/main" id="{715BC66D-521A-46F5-870C-07C27F6924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7267" y="3836988"/>
            <a:ext cx="2048197" cy="3640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zh-CN" altLang="en-US" dirty="0"/>
              <a:t>图片小标题</a:t>
            </a:r>
          </a:p>
        </p:txBody>
      </p:sp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544F4008-E2AD-47F6-8A3E-8469521262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98994" y="3836988"/>
            <a:ext cx="2048197" cy="3640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zh-CN" altLang="en-US" dirty="0"/>
              <a:t>图片小标题</a:t>
            </a:r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8337D390-BE50-468A-ABC9-26A305D129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5711" y="2064879"/>
            <a:ext cx="2048197" cy="3640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zh-CN" altLang="en-US" dirty="0"/>
              <a:t>图片小标题</a:t>
            </a:r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430F98A1-8680-4B4C-9345-68E1B965A38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50474" y="2064879"/>
            <a:ext cx="2048197" cy="3640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zh-CN" altLang="en-US" dirty="0"/>
              <a:t>图片小标题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BF486B57-6E43-40E2-AE50-D538FE6C7D6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86451" y="4429952"/>
            <a:ext cx="2069828" cy="79491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724A3688-181E-499A-86EF-F4B58BB626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88178" y="4429952"/>
            <a:ext cx="2069828" cy="79491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1" name="文本占位符 40">
            <a:extLst>
              <a:ext uri="{FF2B5EF4-FFF2-40B4-BE49-F238E27FC236}">
                <a16:creationId xmlns:a16="http://schemas.microsoft.com/office/drawing/2014/main" id="{E32000E8-1971-4635-9D34-C7253E2C0D3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4895" y="2621268"/>
            <a:ext cx="2069828" cy="79491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2" name="文本占位符 41">
            <a:extLst>
              <a:ext uri="{FF2B5EF4-FFF2-40B4-BE49-F238E27FC236}">
                <a16:creationId xmlns:a16="http://schemas.microsoft.com/office/drawing/2014/main" id="{10D7F6CA-FB09-45F9-93C6-B33EBC1939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9658" y="2621268"/>
            <a:ext cx="2069828" cy="79491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  <p:extLst>
      <p:ext uri="{BB962C8B-B14F-4D97-AF65-F5344CB8AC3E}">
        <p14:creationId xmlns:p14="http://schemas.microsoft.com/office/powerpoint/2010/main" val="200571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图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4F29A843-0D6E-4C3E-9767-EBBE4EF0D2A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56063" y="1574803"/>
            <a:ext cx="1949450" cy="1949937"/>
          </a:xfrm>
          <a:custGeom>
            <a:avLst/>
            <a:gdLst>
              <a:gd name="connsiteX0" fmla="*/ 343248 w 1949450"/>
              <a:gd name="connsiteY0" fmla="*/ 0 h 1949937"/>
              <a:gd name="connsiteX1" fmla="*/ 1949450 w 1949450"/>
              <a:gd name="connsiteY1" fmla="*/ 0 h 1949937"/>
              <a:gd name="connsiteX2" fmla="*/ 1949450 w 1949450"/>
              <a:gd name="connsiteY2" fmla="*/ 1949937 h 1949937"/>
              <a:gd name="connsiteX3" fmla="*/ 0 w 1949450"/>
              <a:gd name="connsiteY3" fmla="*/ 1949937 h 1949937"/>
              <a:gd name="connsiteX4" fmla="*/ 0 w 1949450"/>
              <a:gd name="connsiteY4" fmla="*/ 343248 h 1949937"/>
              <a:gd name="connsiteX5" fmla="*/ 6493 w 1949450"/>
              <a:gd name="connsiteY5" fmla="*/ 278842 h 1949937"/>
              <a:gd name="connsiteX6" fmla="*/ 278842 w 1949450"/>
              <a:gd name="connsiteY6" fmla="*/ 6493 h 194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9450" h="1949937">
                <a:moveTo>
                  <a:pt x="343248" y="0"/>
                </a:moveTo>
                <a:lnTo>
                  <a:pt x="1949450" y="0"/>
                </a:lnTo>
                <a:lnTo>
                  <a:pt x="1949450" y="1949937"/>
                </a:lnTo>
                <a:lnTo>
                  <a:pt x="0" y="1949937"/>
                </a:lnTo>
                <a:lnTo>
                  <a:pt x="0" y="343248"/>
                </a:lnTo>
                <a:lnTo>
                  <a:pt x="6493" y="278842"/>
                </a:lnTo>
                <a:cubicBezTo>
                  <a:pt x="34466" y="142139"/>
                  <a:pt x="142139" y="34466"/>
                  <a:pt x="278842" y="649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44A1AC0C-903B-4780-A15A-D8C901988C7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87106" y="1574803"/>
            <a:ext cx="1949450" cy="1949937"/>
          </a:xfrm>
          <a:custGeom>
            <a:avLst/>
            <a:gdLst>
              <a:gd name="connsiteX0" fmla="*/ 0 w 1949450"/>
              <a:gd name="connsiteY0" fmla="*/ 0 h 1949937"/>
              <a:gd name="connsiteX1" fmla="*/ 1605585 w 1949450"/>
              <a:gd name="connsiteY1" fmla="*/ 0 h 1949937"/>
              <a:gd name="connsiteX2" fmla="*/ 1669991 w 1949450"/>
              <a:gd name="connsiteY2" fmla="*/ 6493 h 1949937"/>
              <a:gd name="connsiteX3" fmla="*/ 1949450 w 1949450"/>
              <a:gd name="connsiteY3" fmla="*/ 349378 h 1949937"/>
              <a:gd name="connsiteX4" fmla="*/ 1949450 w 1949450"/>
              <a:gd name="connsiteY4" fmla="*/ 1949937 h 1949937"/>
              <a:gd name="connsiteX5" fmla="*/ 0 w 1949450"/>
              <a:gd name="connsiteY5" fmla="*/ 1949937 h 194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49450" h="1949937">
                <a:moveTo>
                  <a:pt x="0" y="0"/>
                </a:moveTo>
                <a:lnTo>
                  <a:pt x="1605585" y="0"/>
                </a:lnTo>
                <a:lnTo>
                  <a:pt x="1669991" y="6493"/>
                </a:lnTo>
                <a:cubicBezTo>
                  <a:pt x="1829478" y="39129"/>
                  <a:pt x="1949450" y="180243"/>
                  <a:pt x="1949450" y="349378"/>
                </a:cubicBezTo>
                <a:lnTo>
                  <a:pt x="1949450" y="1949937"/>
                </a:lnTo>
                <a:lnTo>
                  <a:pt x="0" y="19499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2FE2C6B3-AC8C-493D-A18F-A9791B8080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56063" y="3704740"/>
            <a:ext cx="1949450" cy="1949937"/>
          </a:xfrm>
          <a:custGeom>
            <a:avLst/>
            <a:gdLst>
              <a:gd name="connsiteX0" fmla="*/ 0 w 1949450"/>
              <a:gd name="connsiteY0" fmla="*/ 0 h 1949937"/>
              <a:gd name="connsiteX1" fmla="*/ 1949450 w 1949450"/>
              <a:gd name="connsiteY1" fmla="*/ 0 h 1949937"/>
              <a:gd name="connsiteX2" fmla="*/ 1949450 w 1949450"/>
              <a:gd name="connsiteY2" fmla="*/ 1949937 h 1949937"/>
              <a:gd name="connsiteX3" fmla="*/ 343238 w 1949450"/>
              <a:gd name="connsiteY3" fmla="*/ 1949937 h 1949937"/>
              <a:gd name="connsiteX4" fmla="*/ 278842 w 1949450"/>
              <a:gd name="connsiteY4" fmla="*/ 1943446 h 1949937"/>
              <a:gd name="connsiteX5" fmla="*/ 6493 w 1949450"/>
              <a:gd name="connsiteY5" fmla="*/ 1671097 h 1949937"/>
              <a:gd name="connsiteX6" fmla="*/ 0 w 1949450"/>
              <a:gd name="connsiteY6" fmla="*/ 1606691 h 194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9450" h="1949937">
                <a:moveTo>
                  <a:pt x="0" y="0"/>
                </a:moveTo>
                <a:lnTo>
                  <a:pt x="1949450" y="0"/>
                </a:lnTo>
                <a:lnTo>
                  <a:pt x="1949450" y="1949937"/>
                </a:lnTo>
                <a:lnTo>
                  <a:pt x="343238" y="1949937"/>
                </a:lnTo>
                <a:lnTo>
                  <a:pt x="278842" y="1943446"/>
                </a:lnTo>
                <a:cubicBezTo>
                  <a:pt x="142139" y="1915472"/>
                  <a:pt x="34466" y="1807800"/>
                  <a:pt x="6493" y="1671097"/>
                </a:cubicBezTo>
                <a:lnTo>
                  <a:pt x="0" y="160669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295F7CA5-F733-43F3-A0C3-5424B99D23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7106" y="3704740"/>
            <a:ext cx="1949450" cy="1949937"/>
          </a:xfrm>
          <a:custGeom>
            <a:avLst/>
            <a:gdLst>
              <a:gd name="connsiteX0" fmla="*/ 0 w 1949450"/>
              <a:gd name="connsiteY0" fmla="*/ 0 h 1949937"/>
              <a:gd name="connsiteX1" fmla="*/ 1949450 w 1949450"/>
              <a:gd name="connsiteY1" fmla="*/ 0 h 1949937"/>
              <a:gd name="connsiteX2" fmla="*/ 1949450 w 1949450"/>
              <a:gd name="connsiteY2" fmla="*/ 1600560 h 1949937"/>
              <a:gd name="connsiteX3" fmla="*/ 1669991 w 1949450"/>
              <a:gd name="connsiteY3" fmla="*/ 1943446 h 1949937"/>
              <a:gd name="connsiteX4" fmla="*/ 1605595 w 1949450"/>
              <a:gd name="connsiteY4" fmla="*/ 1949937 h 1949937"/>
              <a:gd name="connsiteX5" fmla="*/ 0 w 1949450"/>
              <a:gd name="connsiteY5" fmla="*/ 1949937 h 194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49450" h="1949937">
                <a:moveTo>
                  <a:pt x="0" y="0"/>
                </a:moveTo>
                <a:lnTo>
                  <a:pt x="1949450" y="0"/>
                </a:lnTo>
                <a:lnTo>
                  <a:pt x="1949450" y="1600560"/>
                </a:lnTo>
                <a:cubicBezTo>
                  <a:pt x="1949450" y="1769695"/>
                  <a:pt x="1829478" y="1910810"/>
                  <a:pt x="1669991" y="1943446"/>
                </a:cubicBezTo>
                <a:lnTo>
                  <a:pt x="1605595" y="1949937"/>
                </a:lnTo>
                <a:lnTo>
                  <a:pt x="0" y="19499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2FEE6518-B5B9-4BFC-9933-4DBD8F77FC0B}"/>
              </a:ext>
            </a:extLst>
          </p:cNvPr>
          <p:cNvCxnSpPr>
            <a:cxnSpLocks/>
          </p:cNvCxnSpPr>
          <p:nvPr userDrawn="1"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BE853FCA-7F7F-4154-A79D-77FDE69E7577}"/>
              </a:ext>
            </a:extLst>
          </p:cNvPr>
          <p:cNvCxnSpPr>
            <a:cxnSpLocks/>
          </p:cNvCxnSpPr>
          <p:nvPr userDrawn="1"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842E74EC-F000-4163-8194-7D567D15C9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530226"/>
            <a:ext cx="4351337" cy="5540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zh-CN" altLang="en-US" sz="3600" kern="1200" dirty="0" smtClean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A121CC04-B475-44A2-A0DA-D589FECF46AA}"/>
              </a:ext>
            </a:extLst>
          </p:cNvPr>
          <p:cNvCxnSpPr>
            <a:cxnSpLocks/>
          </p:cNvCxnSpPr>
          <p:nvPr userDrawn="1"/>
        </p:nvCxnSpPr>
        <p:spPr>
          <a:xfrm>
            <a:off x="1558925" y="5659124"/>
            <a:ext cx="3300367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38BB90D5-1B17-40C2-867E-407FDACE2131}"/>
              </a:ext>
            </a:extLst>
          </p:cNvPr>
          <p:cNvSpPr txBox="1"/>
          <p:nvPr userDrawn="1"/>
        </p:nvSpPr>
        <p:spPr>
          <a:xfrm>
            <a:off x="1528713" y="4857192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</a:rPr>
              <a:t>03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BA0E3CBB-E49F-416A-BAE8-CD0AD1D7E339}"/>
              </a:ext>
            </a:extLst>
          </p:cNvPr>
          <p:cNvCxnSpPr>
            <a:cxnSpLocks/>
          </p:cNvCxnSpPr>
          <p:nvPr userDrawn="1"/>
        </p:nvCxnSpPr>
        <p:spPr>
          <a:xfrm>
            <a:off x="1558925" y="3534483"/>
            <a:ext cx="3300367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FFB4E8CE-9F6C-4073-8CA7-945325586F53}"/>
              </a:ext>
            </a:extLst>
          </p:cNvPr>
          <p:cNvSpPr txBox="1"/>
          <p:nvPr userDrawn="1"/>
        </p:nvSpPr>
        <p:spPr>
          <a:xfrm>
            <a:off x="9822793" y="2791154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</a:rPr>
              <a:t>02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44ABF6FF-0D22-4600-98D6-7AEB4FF25B96}"/>
              </a:ext>
            </a:extLst>
          </p:cNvPr>
          <p:cNvCxnSpPr>
            <a:cxnSpLocks/>
          </p:cNvCxnSpPr>
          <p:nvPr userDrawn="1"/>
        </p:nvCxnSpPr>
        <p:spPr>
          <a:xfrm>
            <a:off x="7556500" y="3534483"/>
            <a:ext cx="3076575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18A60DF1-F746-4AF2-B95D-4161CA4C42CF}"/>
              </a:ext>
            </a:extLst>
          </p:cNvPr>
          <p:cNvSpPr txBox="1"/>
          <p:nvPr userDrawn="1"/>
        </p:nvSpPr>
        <p:spPr>
          <a:xfrm>
            <a:off x="9813589" y="4911866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</a:rPr>
              <a:t>04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BD452833-676B-4F4D-8FC6-9022D4E76168}"/>
              </a:ext>
            </a:extLst>
          </p:cNvPr>
          <p:cNvCxnSpPr>
            <a:cxnSpLocks/>
          </p:cNvCxnSpPr>
          <p:nvPr userDrawn="1"/>
        </p:nvCxnSpPr>
        <p:spPr>
          <a:xfrm flipV="1">
            <a:off x="7556500" y="5659124"/>
            <a:ext cx="3076575" cy="2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4F0EF378-36A8-4F89-864E-8F9B5E40DC95}"/>
              </a:ext>
            </a:extLst>
          </p:cNvPr>
          <p:cNvSpPr txBox="1"/>
          <p:nvPr userDrawn="1"/>
        </p:nvSpPr>
        <p:spPr>
          <a:xfrm>
            <a:off x="1528713" y="2799621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</a:rPr>
              <a:t>01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5" name="文本占位符 44">
            <a:extLst>
              <a:ext uri="{FF2B5EF4-FFF2-40B4-BE49-F238E27FC236}">
                <a16:creationId xmlns:a16="http://schemas.microsoft.com/office/drawing/2014/main" id="{1F0D99D7-509F-4FC4-B552-33EEDD26E3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0399" y="1968945"/>
            <a:ext cx="2843213" cy="327812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2400"/>
            </a:lvl1pPr>
          </a:lstStyle>
          <a:p>
            <a:pPr lvl="0"/>
            <a:r>
              <a:rPr lang="zh-CN" altLang="en-US" dirty="0"/>
              <a:t>点击编辑图片小标题</a:t>
            </a:r>
          </a:p>
        </p:txBody>
      </p:sp>
      <p:sp>
        <p:nvSpPr>
          <p:cNvPr id="46" name="文本占位符 45">
            <a:extLst>
              <a:ext uri="{FF2B5EF4-FFF2-40B4-BE49-F238E27FC236}">
                <a16:creationId xmlns:a16="http://schemas.microsoft.com/office/drawing/2014/main" id="{8A802FBA-D507-440C-9C83-25DE53CD4A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8388" y="1968945"/>
            <a:ext cx="2843213" cy="32781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/>
            </a:lvl1pPr>
          </a:lstStyle>
          <a:p>
            <a:pPr lvl="0"/>
            <a:r>
              <a:rPr lang="zh-CN" altLang="en-US" dirty="0"/>
              <a:t>点击编辑图片小标题</a:t>
            </a:r>
          </a:p>
        </p:txBody>
      </p:sp>
      <p:sp>
        <p:nvSpPr>
          <p:cNvPr id="47" name="文本占位符 46">
            <a:extLst>
              <a:ext uri="{FF2B5EF4-FFF2-40B4-BE49-F238E27FC236}">
                <a16:creationId xmlns:a16="http://schemas.microsoft.com/office/drawing/2014/main" id="{9E098EF6-9A25-4880-B3D9-6EFDE320DC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88388" y="4154898"/>
            <a:ext cx="2843213" cy="32781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/>
            </a:lvl1pPr>
          </a:lstStyle>
          <a:p>
            <a:pPr lvl="0"/>
            <a:r>
              <a:rPr lang="zh-CN" altLang="en-US" dirty="0"/>
              <a:t>点击编辑图片小标题</a:t>
            </a:r>
          </a:p>
        </p:txBody>
      </p:sp>
      <p:sp>
        <p:nvSpPr>
          <p:cNvPr id="50" name="文本占位符 49">
            <a:extLst>
              <a:ext uri="{FF2B5EF4-FFF2-40B4-BE49-F238E27FC236}">
                <a16:creationId xmlns:a16="http://schemas.microsoft.com/office/drawing/2014/main" id="{08CA53DC-1780-482A-B96A-36F5695EB0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0399" y="4154898"/>
            <a:ext cx="2843213" cy="327812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2400"/>
            </a:lvl1pPr>
          </a:lstStyle>
          <a:p>
            <a:pPr lvl="0"/>
            <a:r>
              <a:rPr lang="zh-CN" altLang="en-US" dirty="0"/>
              <a:t>点击编辑图片小标题</a:t>
            </a:r>
          </a:p>
        </p:txBody>
      </p:sp>
      <p:sp>
        <p:nvSpPr>
          <p:cNvPr id="52" name="文本占位符 51">
            <a:extLst>
              <a:ext uri="{FF2B5EF4-FFF2-40B4-BE49-F238E27FC236}">
                <a16:creationId xmlns:a16="http://schemas.microsoft.com/office/drawing/2014/main" id="{D0C5B9D8-C297-42AA-85FB-62E82E30091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28762" y="2446290"/>
            <a:ext cx="1974850" cy="430213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点击编辑内容</a:t>
            </a:r>
          </a:p>
        </p:txBody>
      </p:sp>
      <p:sp>
        <p:nvSpPr>
          <p:cNvPr id="53" name="文本占位符 52">
            <a:extLst>
              <a:ext uri="{FF2B5EF4-FFF2-40B4-BE49-F238E27FC236}">
                <a16:creationId xmlns:a16="http://schemas.microsoft.com/office/drawing/2014/main" id="{067DEF8D-2419-48CE-AF9D-4264DA33A5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28762" y="4590916"/>
            <a:ext cx="1974850" cy="430213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点击编辑内容</a:t>
            </a:r>
          </a:p>
        </p:txBody>
      </p:sp>
      <p:sp>
        <p:nvSpPr>
          <p:cNvPr id="54" name="文本占位符 53">
            <a:extLst>
              <a:ext uri="{FF2B5EF4-FFF2-40B4-BE49-F238E27FC236}">
                <a16:creationId xmlns:a16="http://schemas.microsoft.com/office/drawing/2014/main" id="{9697F98D-9853-4244-82FC-2E8E2CF10B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88388" y="4590916"/>
            <a:ext cx="1974850" cy="4302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点击编辑内容</a:t>
            </a:r>
          </a:p>
        </p:txBody>
      </p:sp>
      <p:sp>
        <p:nvSpPr>
          <p:cNvPr id="55" name="文本占位符 54">
            <a:extLst>
              <a:ext uri="{FF2B5EF4-FFF2-40B4-BE49-F238E27FC236}">
                <a16:creationId xmlns:a16="http://schemas.microsoft.com/office/drawing/2014/main" id="{FC4D3051-207C-4B73-A1CA-792CD423761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88388" y="2446290"/>
            <a:ext cx="1974850" cy="4302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点击编辑内容</a:t>
            </a:r>
          </a:p>
        </p:txBody>
      </p:sp>
    </p:spTree>
    <p:extLst>
      <p:ext uri="{BB962C8B-B14F-4D97-AF65-F5344CB8AC3E}">
        <p14:creationId xmlns:p14="http://schemas.microsoft.com/office/powerpoint/2010/main" val="178946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56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5B3F770-4E1F-499F-834E-81FD7DEE5D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5" b="10896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256518B3-D1A1-47E1-9579-AEFB76667ED6}"/>
              </a:ext>
            </a:extLst>
          </p:cNvPr>
          <p:cNvSpPr/>
          <p:nvPr userDrawn="1"/>
        </p:nvSpPr>
        <p:spPr>
          <a:xfrm>
            <a:off x="-11574" y="1"/>
            <a:ext cx="6649831" cy="5903089"/>
          </a:xfrm>
          <a:custGeom>
            <a:avLst/>
            <a:gdLst>
              <a:gd name="connsiteX0" fmla="*/ 0 w 6649831"/>
              <a:gd name="connsiteY0" fmla="*/ 0 h 5903089"/>
              <a:gd name="connsiteX1" fmla="*/ 6068278 w 6649831"/>
              <a:gd name="connsiteY1" fmla="*/ 0 h 5903089"/>
              <a:gd name="connsiteX2" fmla="*/ 6137461 w 6649831"/>
              <a:gd name="connsiteY2" fmla="*/ 110836 h 5903089"/>
              <a:gd name="connsiteX3" fmla="*/ 6649831 w 6649831"/>
              <a:gd name="connsiteY3" fmla="*/ 2035804 h 5903089"/>
              <a:gd name="connsiteX4" fmla="*/ 2782545 w 6649831"/>
              <a:gd name="connsiteY4" fmla="*/ 5903089 h 5903089"/>
              <a:gd name="connsiteX5" fmla="*/ 80961 w 6649831"/>
              <a:gd name="connsiteY5" fmla="*/ 4802996 h 5903089"/>
              <a:gd name="connsiteX6" fmla="*/ 0 w 6649831"/>
              <a:gd name="connsiteY6" fmla="*/ 4719586 h 590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49831" h="5903089">
                <a:moveTo>
                  <a:pt x="0" y="0"/>
                </a:moveTo>
                <a:lnTo>
                  <a:pt x="6068278" y="0"/>
                </a:lnTo>
                <a:lnTo>
                  <a:pt x="6137461" y="110836"/>
                </a:lnTo>
                <a:cubicBezTo>
                  <a:pt x="6463414" y="677697"/>
                  <a:pt x="6649831" y="1334980"/>
                  <a:pt x="6649831" y="2035804"/>
                </a:cubicBezTo>
                <a:cubicBezTo>
                  <a:pt x="6649831" y="4171646"/>
                  <a:pt x="4918389" y="5903089"/>
                  <a:pt x="2782545" y="5903089"/>
                </a:cubicBezTo>
                <a:cubicBezTo>
                  <a:pt x="1731310" y="5903089"/>
                  <a:pt x="778040" y="5483650"/>
                  <a:pt x="80961" y="4802996"/>
                </a:cubicBezTo>
                <a:lnTo>
                  <a:pt x="0" y="4719586"/>
                </a:lnTo>
                <a:close/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C63EE456-760E-403A-9579-4FD702DC1AAC}"/>
              </a:ext>
            </a:extLst>
          </p:cNvPr>
          <p:cNvSpPr/>
          <p:nvPr userDrawn="1"/>
        </p:nvSpPr>
        <p:spPr>
          <a:xfrm>
            <a:off x="0" y="0"/>
            <a:ext cx="6361594" cy="5647220"/>
          </a:xfrm>
          <a:custGeom>
            <a:avLst/>
            <a:gdLst>
              <a:gd name="connsiteX0" fmla="*/ 0 w 6361594"/>
              <a:gd name="connsiteY0" fmla="*/ 0 h 5647220"/>
              <a:gd name="connsiteX1" fmla="*/ 5667252 w 6361594"/>
              <a:gd name="connsiteY1" fmla="*/ 0 h 5647220"/>
              <a:gd name="connsiteX2" fmla="*/ 5756000 w 6361594"/>
              <a:gd name="connsiteY2" fmla="*/ 118682 h 5647220"/>
              <a:gd name="connsiteX3" fmla="*/ 6361594 w 6361594"/>
              <a:gd name="connsiteY3" fmla="*/ 2101261 h 5647220"/>
              <a:gd name="connsiteX4" fmla="*/ 2815635 w 6361594"/>
              <a:gd name="connsiteY4" fmla="*/ 5647220 h 5647220"/>
              <a:gd name="connsiteX5" fmla="*/ 79401 w 6361594"/>
              <a:gd name="connsiteY5" fmla="*/ 4356820 h 5647220"/>
              <a:gd name="connsiteX6" fmla="*/ 0 w 6361594"/>
              <a:gd name="connsiteY6" fmla="*/ 4250639 h 564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61594" h="5647220">
                <a:moveTo>
                  <a:pt x="0" y="0"/>
                </a:moveTo>
                <a:lnTo>
                  <a:pt x="5667252" y="0"/>
                </a:lnTo>
                <a:lnTo>
                  <a:pt x="5756000" y="118682"/>
                </a:lnTo>
                <a:cubicBezTo>
                  <a:pt x="6138341" y="684620"/>
                  <a:pt x="6361594" y="1366869"/>
                  <a:pt x="6361594" y="2101261"/>
                </a:cubicBezTo>
                <a:cubicBezTo>
                  <a:pt x="6361594" y="4059640"/>
                  <a:pt x="4774014" y="5647220"/>
                  <a:pt x="2815635" y="5647220"/>
                </a:cubicBezTo>
                <a:cubicBezTo>
                  <a:pt x="1714047" y="5647220"/>
                  <a:pt x="729782" y="5144900"/>
                  <a:pt x="79401" y="4356820"/>
                </a:cubicBezTo>
                <a:lnTo>
                  <a:pt x="0" y="425063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507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AC750AF9-4264-4A17-A73B-A67F8C6AA177}"/>
              </a:ext>
            </a:extLst>
          </p:cNvPr>
          <p:cNvCxnSpPr>
            <a:cxnSpLocks/>
          </p:cNvCxnSpPr>
          <p:nvPr userDrawn="1"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A498D19-82E1-476A-8FBC-2DF464D9660C}"/>
              </a:ext>
            </a:extLst>
          </p:cNvPr>
          <p:cNvCxnSpPr>
            <a:cxnSpLocks/>
          </p:cNvCxnSpPr>
          <p:nvPr userDrawn="1"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70ADF97-308A-4EB7-A4F4-A5E3FF4E40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530226"/>
            <a:ext cx="4351337" cy="5540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zh-CN" altLang="en-US" sz="3600" kern="1200" dirty="0" smtClean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单击此处编辑标题</a:t>
            </a:r>
          </a:p>
        </p:txBody>
      </p:sp>
    </p:spTree>
    <p:extLst>
      <p:ext uri="{BB962C8B-B14F-4D97-AF65-F5344CB8AC3E}">
        <p14:creationId xmlns:p14="http://schemas.microsoft.com/office/powerpoint/2010/main" val="415961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7134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652" r:id="rId4"/>
    <p:sldLayoutId id="2147483657" r:id="rId5"/>
    <p:sldLayoutId id="2147483668" r:id="rId6"/>
    <p:sldLayoutId id="2147483679" r:id="rId7"/>
    <p:sldLayoutId id="2147483653" r:id="rId8"/>
    <p:sldLayoutId id="2147483654" r:id="rId9"/>
    <p:sldLayoutId id="2147483656" r:id="rId10"/>
    <p:sldLayoutId id="2147483678" r:id="rId11"/>
    <p:sldLayoutId id="2147483655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10.215.0.113:8080/web/%E8%81%8A%E5%A4%A9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B40B5E-1AB3-4E77-A4A5-7989F4EF4A6F}"/>
              </a:ext>
            </a:extLst>
          </p:cNvPr>
          <p:cNvSpPr txBox="1"/>
          <p:nvPr/>
        </p:nvSpPr>
        <p:spPr>
          <a:xfrm flipH="1">
            <a:off x="1201172" y="4106405"/>
            <a:ext cx="4850987" cy="3259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spc="300" dirty="0">
                <a:solidFill>
                  <a:srgbClr val="0F5AE1"/>
                </a:solidFill>
              </a:rPr>
              <a:t>组员：李、邓</a:t>
            </a:r>
            <a:endParaRPr lang="en-US" altLang="zh-CN" b="1" spc="300" dirty="0">
              <a:solidFill>
                <a:srgbClr val="0F5AE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E210514-9FC8-48E6-B707-149BF009A6C9}"/>
              </a:ext>
            </a:extLst>
          </p:cNvPr>
          <p:cNvSpPr txBox="1"/>
          <p:nvPr/>
        </p:nvSpPr>
        <p:spPr>
          <a:xfrm>
            <a:off x="395046" y="1859895"/>
            <a:ext cx="6325167" cy="156966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5400" b="1" dirty="0">
                <a:solidFill>
                  <a:schemeClr val="accent2"/>
                </a:solidFill>
                <a:latin typeface="+mj-ea"/>
                <a:ea typeface="+mj-ea"/>
              </a:rPr>
              <a:t>社交聊天网页</a:t>
            </a:r>
            <a:endParaRPr lang="en-US" altLang="zh-CN" sz="5400" b="1" dirty="0">
              <a:solidFill>
                <a:schemeClr val="accent2"/>
              </a:solidFill>
              <a:latin typeface="+mj-ea"/>
              <a:ea typeface="+mj-ea"/>
            </a:endParaRPr>
          </a:p>
          <a:p>
            <a:r>
              <a:rPr lang="en-US" altLang="zh-CN" sz="4800" b="1" dirty="0">
                <a:solidFill>
                  <a:schemeClr val="accent2"/>
                </a:solidFill>
                <a:latin typeface="+mj-ea"/>
                <a:ea typeface="+mj-ea"/>
              </a:rPr>
              <a:t>		   	   </a:t>
            </a:r>
            <a:r>
              <a:rPr lang="en-US" altLang="zh-CN" sz="2400" b="1" dirty="0">
                <a:solidFill>
                  <a:schemeClr val="accent2"/>
                </a:solidFill>
                <a:latin typeface="+mj-ea"/>
                <a:ea typeface="+mj-ea"/>
              </a:rPr>
              <a:t>——Web</a:t>
            </a:r>
            <a:r>
              <a:rPr lang="zh-CN" altLang="en-US" sz="2400" b="1" dirty="0">
                <a:solidFill>
                  <a:schemeClr val="accent2"/>
                </a:solidFill>
                <a:latin typeface="+mj-ea"/>
                <a:ea typeface="+mj-ea"/>
              </a:rPr>
              <a:t>课程设计</a:t>
            </a:r>
            <a:endParaRPr lang="en-US" altLang="zh-CN" sz="4800" b="1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2420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8BBDD-43F4-2DCB-2738-525EA6248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>
            <a:extLst>
              <a:ext uri="{FF2B5EF4-FFF2-40B4-BE49-F238E27FC236}">
                <a16:creationId xmlns:a16="http://schemas.microsoft.com/office/drawing/2014/main" id="{5780773F-DBC4-567F-B6AF-3E2FED46823D}"/>
              </a:ext>
            </a:extLst>
          </p:cNvPr>
          <p:cNvSpPr txBox="1"/>
          <p:nvPr/>
        </p:nvSpPr>
        <p:spPr>
          <a:xfrm>
            <a:off x="6096000" y="3059668"/>
            <a:ext cx="453859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4800" dirty="0">
                <a:solidFill>
                  <a:schemeClr val="bg1"/>
                </a:solidFill>
                <a:latin typeface="+mj-ea"/>
                <a:ea typeface="+mj-ea"/>
              </a:rPr>
              <a:t>功能演示与讲解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67353CC-CAC5-3979-31A5-310360C890C4}"/>
              </a:ext>
            </a:extLst>
          </p:cNvPr>
          <p:cNvSpPr txBox="1"/>
          <p:nvPr/>
        </p:nvSpPr>
        <p:spPr>
          <a:xfrm>
            <a:off x="2508497" y="2367171"/>
            <a:ext cx="1956237" cy="212365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</a:rPr>
              <a:t>02</a:t>
            </a:r>
            <a:endParaRPr lang="zh-CN" altLang="en-US" sz="13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61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B6C1B-0A53-595A-EACC-E1C882D1D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71456B1D-AA4F-CA98-A2D9-A82177268A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07" t="2931" b="14949"/>
          <a:stretch>
            <a:fillRect/>
          </a:stretch>
        </p:blipFill>
        <p:spPr>
          <a:xfrm>
            <a:off x="2916966" y="0"/>
            <a:ext cx="7827184" cy="6858000"/>
          </a:xfrm>
          <a:custGeom>
            <a:avLst/>
            <a:gdLst>
              <a:gd name="connsiteX0" fmla="*/ 0 w 7827184"/>
              <a:gd name="connsiteY0" fmla="*/ 0 h 6858000"/>
              <a:gd name="connsiteX1" fmla="*/ 7827184 w 7827184"/>
              <a:gd name="connsiteY1" fmla="*/ 0 h 6858000"/>
              <a:gd name="connsiteX2" fmla="*/ 7827184 w 7827184"/>
              <a:gd name="connsiteY2" fmla="*/ 6858000 h 6858000"/>
              <a:gd name="connsiteX3" fmla="*/ 0 w 782718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7184" h="6858000">
                <a:moveTo>
                  <a:pt x="0" y="0"/>
                </a:moveTo>
                <a:lnTo>
                  <a:pt x="7827184" y="0"/>
                </a:lnTo>
                <a:lnTo>
                  <a:pt x="78271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9DF8D9BA-B8C9-3A6D-26C8-E59A226C6C53}"/>
              </a:ext>
            </a:extLst>
          </p:cNvPr>
          <p:cNvSpPr/>
          <p:nvPr/>
        </p:nvSpPr>
        <p:spPr>
          <a:xfrm>
            <a:off x="1102883" y="1539179"/>
            <a:ext cx="1371600" cy="4226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800100" dir="10800000" sx="93000" sy="93000" algn="r" rotWithShape="0">
              <a:schemeClr val="bg1">
                <a:lumMod val="85000"/>
                <a:alpha val="4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AE1DB3B-73F3-D940-8784-52ADA6D1ACEA}"/>
              </a:ext>
            </a:extLst>
          </p:cNvPr>
          <p:cNvCxnSpPr>
            <a:cxnSpLocks/>
          </p:cNvCxnSpPr>
          <p:nvPr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D1697E67-8447-942C-9D15-333FF27CFCCC}"/>
              </a:ext>
            </a:extLst>
          </p:cNvPr>
          <p:cNvSpPr/>
          <p:nvPr/>
        </p:nvSpPr>
        <p:spPr>
          <a:xfrm>
            <a:off x="4038600" y="1539179"/>
            <a:ext cx="1371600" cy="4226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889000" sx="93000" sy="93000" algn="l" rotWithShape="0">
              <a:schemeClr val="bg1">
                <a:lumMod val="8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AD4473FA-36E6-FEDA-741A-0AE9EC0800F9}"/>
              </a:ext>
            </a:extLst>
          </p:cNvPr>
          <p:cNvSpPr/>
          <p:nvPr/>
        </p:nvSpPr>
        <p:spPr>
          <a:xfrm>
            <a:off x="660399" y="1539179"/>
            <a:ext cx="11051437" cy="4930508"/>
          </a:xfrm>
          <a:prstGeom prst="roundRect">
            <a:avLst>
              <a:gd name="adj" fmla="val 679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71500" dist="393700" dir="5400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71F2166-E448-830D-68BB-D7C4E796254E}"/>
              </a:ext>
            </a:extLst>
          </p:cNvPr>
          <p:cNvCxnSpPr>
            <a:cxnSpLocks/>
          </p:cNvCxnSpPr>
          <p:nvPr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D2232419-7C6B-DAB6-5673-2F493E00E71D}"/>
              </a:ext>
            </a:extLst>
          </p:cNvPr>
          <p:cNvSpPr txBox="1"/>
          <p:nvPr/>
        </p:nvSpPr>
        <p:spPr>
          <a:xfrm>
            <a:off x="1949280" y="2411785"/>
            <a:ext cx="7413191" cy="2492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lnSpc>
                <a:spcPct val="125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登录方式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marL="342900" indent="-342900" algn="l">
              <a:lnSpc>
                <a:spcPct val="125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格式检测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marL="342900" indent="-342900" algn="l">
              <a:lnSpc>
                <a:spcPct val="125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账号密码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marL="342900" indent="-342900" algn="l">
              <a:lnSpc>
                <a:spcPct val="125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跳转注册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D37703-7E4D-CC5F-DABA-FADCFC73B4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530226"/>
            <a:ext cx="4351337" cy="498598"/>
          </a:xfrm>
        </p:spPr>
        <p:txBody>
          <a:bodyPr>
            <a:spAutoFit/>
          </a:bodyPr>
          <a:lstStyle/>
          <a:p>
            <a:r>
              <a:rPr lang="en-US" altLang="zh-CN" dirty="0"/>
              <a:t>02-</a:t>
            </a:r>
            <a:r>
              <a:rPr lang="zh-CN" altLang="en-US" dirty="0"/>
              <a:t>登录系统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511114-B0EC-9CCC-F833-AAC7CFB7789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668"/>
          <a:stretch/>
        </p:blipFill>
        <p:spPr>
          <a:xfrm>
            <a:off x="5410951" y="2260600"/>
            <a:ext cx="5966948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2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0BC5D-9EB4-1C36-CACF-702ED0EEC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8E0E6AC7-E319-BE35-4E7C-9A45D9935E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07" t="2931" b="14949"/>
          <a:stretch>
            <a:fillRect/>
          </a:stretch>
        </p:blipFill>
        <p:spPr>
          <a:xfrm>
            <a:off x="2916966" y="0"/>
            <a:ext cx="7827184" cy="6858000"/>
          </a:xfrm>
          <a:custGeom>
            <a:avLst/>
            <a:gdLst>
              <a:gd name="connsiteX0" fmla="*/ 0 w 7827184"/>
              <a:gd name="connsiteY0" fmla="*/ 0 h 6858000"/>
              <a:gd name="connsiteX1" fmla="*/ 7827184 w 7827184"/>
              <a:gd name="connsiteY1" fmla="*/ 0 h 6858000"/>
              <a:gd name="connsiteX2" fmla="*/ 7827184 w 7827184"/>
              <a:gd name="connsiteY2" fmla="*/ 6858000 h 6858000"/>
              <a:gd name="connsiteX3" fmla="*/ 0 w 782718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7184" h="6858000">
                <a:moveTo>
                  <a:pt x="0" y="0"/>
                </a:moveTo>
                <a:lnTo>
                  <a:pt x="7827184" y="0"/>
                </a:lnTo>
                <a:lnTo>
                  <a:pt x="78271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C007EF0D-232C-EAB7-4D93-2D939CCF6F75}"/>
              </a:ext>
            </a:extLst>
          </p:cNvPr>
          <p:cNvSpPr/>
          <p:nvPr/>
        </p:nvSpPr>
        <p:spPr>
          <a:xfrm>
            <a:off x="1102883" y="1539179"/>
            <a:ext cx="1371600" cy="4226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800100" dir="10800000" sx="93000" sy="93000" algn="r" rotWithShape="0">
              <a:schemeClr val="bg1">
                <a:lumMod val="85000"/>
                <a:alpha val="4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1C15956-642B-DA5A-5324-CD77755155B8}"/>
              </a:ext>
            </a:extLst>
          </p:cNvPr>
          <p:cNvCxnSpPr>
            <a:cxnSpLocks/>
          </p:cNvCxnSpPr>
          <p:nvPr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91859FF1-CA14-9874-59BD-6B7344C10E74}"/>
              </a:ext>
            </a:extLst>
          </p:cNvPr>
          <p:cNvSpPr/>
          <p:nvPr/>
        </p:nvSpPr>
        <p:spPr>
          <a:xfrm>
            <a:off x="4038600" y="1539179"/>
            <a:ext cx="1371600" cy="4226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889000" sx="93000" sy="93000" algn="l" rotWithShape="0">
              <a:schemeClr val="bg1">
                <a:lumMod val="8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2B453A6B-52A2-9951-ADE3-F07FDF446DE2}"/>
              </a:ext>
            </a:extLst>
          </p:cNvPr>
          <p:cNvSpPr/>
          <p:nvPr/>
        </p:nvSpPr>
        <p:spPr>
          <a:xfrm>
            <a:off x="660399" y="1539179"/>
            <a:ext cx="11051437" cy="4930508"/>
          </a:xfrm>
          <a:prstGeom prst="roundRect">
            <a:avLst>
              <a:gd name="adj" fmla="val 679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71500" dist="393700" dir="5400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DDA760E-021D-73BF-B05A-0581BDEA5864}"/>
              </a:ext>
            </a:extLst>
          </p:cNvPr>
          <p:cNvCxnSpPr>
            <a:cxnSpLocks/>
          </p:cNvCxnSpPr>
          <p:nvPr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B100ECE4-CF67-5C4A-FB92-CD4E8FEE5BFC}"/>
              </a:ext>
            </a:extLst>
          </p:cNvPr>
          <p:cNvSpPr txBox="1"/>
          <p:nvPr/>
        </p:nvSpPr>
        <p:spPr>
          <a:xfrm>
            <a:off x="1949280" y="2411785"/>
            <a:ext cx="7413191" cy="28775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lnSpc>
                <a:spcPct val="125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格式检测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marL="342900" indent="-342900" algn="l">
              <a:lnSpc>
                <a:spcPct val="125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密码隐私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marL="342900" indent="-342900" algn="l">
              <a:lnSpc>
                <a:spcPct val="125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两次密码一致性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marL="342900" indent="-342900" algn="l">
              <a:lnSpc>
                <a:spcPct val="125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账号已存在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marL="342900" indent="-342900" algn="l">
              <a:lnSpc>
                <a:spcPct val="125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提醒信息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ABD51B-2E1F-4B72-059D-8C7FE8C77C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530226"/>
            <a:ext cx="4351337" cy="498598"/>
          </a:xfrm>
        </p:spPr>
        <p:txBody>
          <a:bodyPr>
            <a:spAutoFit/>
          </a:bodyPr>
          <a:lstStyle/>
          <a:p>
            <a:r>
              <a:rPr lang="en-US" altLang="zh-CN" dirty="0"/>
              <a:t>02-</a:t>
            </a:r>
            <a:r>
              <a:rPr lang="zh-CN" altLang="en-US" dirty="0"/>
              <a:t>注册系统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ACCDE9-010F-BFA7-76C6-A9E2737907D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22" r="1010"/>
          <a:stretch/>
        </p:blipFill>
        <p:spPr>
          <a:xfrm>
            <a:off x="5132141" y="2304788"/>
            <a:ext cx="5956976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0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E3579-7E38-28F5-26E9-C72E3D9EA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EFC6F23B-B231-C052-4BD8-A035A93B9A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07" t="2931" b="14949"/>
          <a:stretch>
            <a:fillRect/>
          </a:stretch>
        </p:blipFill>
        <p:spPr>
          <a:xfrm>
            <a:off x="2916966" y="0"/>
            <a:ext cx="7827184" cy="6858000"/>
          </a:xfrm>
          <a:custGeom>
            <a:avLst/>
            <a:gdLst>
              <a:gd name="connsiteX0" fmla="*/ 0 w 7827184"/>
              <a:gd name="connsiteY0" fmla="*/ 0 h 6858000"/>
              <a:gd name="connsiteX1" fmla="*/ 7827184 w 7827184"/>
              <a:gd name="connsiteY1" fmla="*/ 0 h 6858000"/>
              <a:gd name="connsiteX2" fmla="*/ 7827184 w 7827184"/>
              <a:gd name="connsiteY2" fmla="*/ 6858000 h 6858000"/>
              <a:gd name="connsiteX3" fmla="*/ 0 w 782718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7184" h="6858000">
                <a:moveTo>
                  <a:pt x="0" y="0"/>
                </a:moveTo>
                <a:lnTo>
                  <a:pt x="7827184" y="0"/>
                </a:lnTo>
                <a:lnTo>
                  <a:pt x="78271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F3235807-E1FB-7C60-C40A-91AAB7A8186E}"/>
              </a:ext>
            </a:extLst>
          </p:cNvPr>
          <p:cNvSpPr/>
          <p:nvPr/>
        </p:nvSpPr>
        <p:spPr>
          <a:xfrm>
            <a:off x="1102883" y="1539179"/>
            <a:ext cx="1371600" cy="4226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800100" dir="10800000" sx="93000" sy="93000" algn="r" rotWithShape="0">
              <a:schemeClr val="bg1">
                <a:lumMod val="85000"/>
                <a:alpha val="4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A8AE37B-F606-33BC-522A-DE45FFC29EC3}"/>
              </a:ext>
            </a:extLst>
          </p:cNvPr>
          <p:cNvCxnSpPr>
            <a:cxnSpLocks/>
          </p:cNvCxnSpPr>
          <p:nvPr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FFABE13F-B110-BBFF-5BFC-9388EC468983}"/>
              </a:ext>
            </a:extLst>
          </p:cNvPr>
          <p:cNvSpPr/>
          <p:nvPr/>
        </p:nvSpPr>
        <p:spPr>
          <a:xfrm>
            <a:off x="4038600" y="1539179"/>
            <a:ext cx="1371600" cy="4226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889000" sx="93000" sy="93000" algn="l" rotWithShape="0">
              <a:schemeClr val="bg1">
                <a:lumMod val="8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C510B2C7-1F0C-806A-F9A5-C2A9A4AE8A57}"/>
              </a:ext>
            </a:extLst>
          </p:cNvPr>
          <p:cNvSpPr/>
          <p:nvPr/>
        </p:nvSpPr>
        <p:spPr>
          <a:xfrm>
            <a:off x="660399" y="1539179"/>
            <a:ext cx="11051437" cy="4930508"/>
          </a:xfrm>
          <a:prstGeom prst="roundRect">
            <a:avLst>
              <a:gd name="adj" fmla="val 679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71500" dist="393700" dir="5400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DF9493E-D39A-F05D-1EB3-91208B1FEC4D}"/>
              </a:ext>
            </a:extLst>
          </p:cNvPr>
          <p:cNvCxnSpPr>
            <a:cxnSpLocks/>
          </p:cNvCxnSpPr>
          <p:nvPr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A2FA64EF-C924-A38D-B928-EFD3B7CA617E}"/>
              </a:ext>
            </a:extLst>
          </p:cNvPr>
          <p:cNvSpPr txBox="1"/>
          <p:nvPr/>
        </p:nvSpPr>
        <p:spPr>
          <a:xfrm>
            <a:off x="1545042" y="2505356"/>
            <a:ext cx="2960923" cy="2658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lnSpc>
                <a:spcPct val="125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聊天：记录渲染、信息发送、发送反馈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marL="342900" indent="-342900" algn="l">
              <a:lnSpc>
                <a:spcPct val="125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消息列表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marL="342900" indent="-342900" algn="l">
              <a:lnSpc>
                <a:spcPct val="125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翻译功能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marL="342900" indent="-342900" algn="l">
              <a:lnSpc>
                <a:spcPct val="125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UI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设计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marL="342900" indent="-342900" algn="l">
              <a:lnSpc>
                <a:spcPct val="125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VIP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外观美化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B9A36C-3422-39F6-19E5-244743A05E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530226"/>
            <a:ext cx="4351337" cy="498598"/>
          </a:xfrm>
        </p:spPr>
        <p:txBody>
          <a:bodyPr>
            <a:spAutoFit/>
          </a:bodyPr>
          <a:lstStyle/>
          <a:p>
            <a:r>
              <a:rPr lang="en-US" altLang="zh-CN" dirty="0"/>
              <a:t>02-</a:t>
            </a:r>
            <a:r>
              <a:rPr lang="zh-CN" altLang="en-US" dirty="0"/>
              <a:t>聊天系统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9F1BAAE-8383-C565-82C2-5A7421BD8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331" y="2327838"/>
            <a:ext cx="6158194" cy="3240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0667EC5-FAAE-170A-11A5-B752E3362365}"/>
              </a:ext>
            </a:extLst>
          </p:cNvPr>
          <p:cNvSpPr txBox="1"/>
          <p:nvPr/>
        </p:nvSpPr>
        <p:spPr>
          <a:xfrm>
            <a:off x="990992" y="1721974"/>
            <a:ext cx="326870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2800" dirty="0">
                <a:latin typeface="Aa楷宋" panose="00020600040101010101" pitchFamily="18" charset="-122"/>
                <a:ea typeface="Aa楷宋" panose="00020600040101010101" pitchFamily="18" charset="-122"/>
              </a:rPr>
              <a:t>消息页面</a:t>
            </a:r>
          </a:p>
        </p:txBody>
      </p:sp>
    </p:spTree>
    <p:extLst>
      <p:ext uri="{BB962C8B-B14F-4D97-AF65-F5344CB8AC3E}">
        <p14:creationId xmlns:p14="http://schemas.microsoft.com/office/powerpoint/2010/main" val="278894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50D7D-2144-7BD3-376D-C6F6DAA74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DAAD7116-445C-F0F3-F28E-6EE96D9F13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07" t="2931" b="14949"/>
          <a:stretch>
            <a:fillRect/>
          </a:stretch>
        </p:blipFill>
        <p:spPr>
          <a:xfrm>
            <a:off x="2916966" y="0"/>
            <a:ext cx="7827184" cy="6858000"/>
          </a:xfrm>
          <a:custGeom>
            <a:avLst/>
            <a:gdLst>
              <a:gd name="connsiteX0" fmla="*/ 0 w 7827184"/>
              <a:gd name="connsiteY0" fmla="*/ 0 h 6858000"/>
              <a:gd name="connsiteX1" fmla="*/ 7827184 w 7827184"/>
              <a:gd name="connsiteY1" fmla="*/ 0 h 6858000"/>
              <a:gd name="connsiteX2" fmla="*/ 7827184 w 7827184"/>
              <a:gd name="connsiteY2" fmla="*/ 6858000 h 6858000"/>
              <a:gd name="connsiteX3" fmla="*/ 0 w 782718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7184" h="6858000">
                <a:moveTo>
                  <a:pt x="0" y="0"/>
                </a:moveTo>
                <a:lnTo>
                  <a:pt x="7827184" y="0"/>
                </a:lnTo>
                <a:lnTo>
                  <a:pt x="78271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4F736090-69AB-A565-BAEA-A457CE070E97}"/>
              </a:ext>
            </a:extLst>
          </p:cNvPr>
          <p:cNvSpPr/>
          <p:nvPr/>
        </p:nvSpPr>
        <p:spPr>
          <a:xfrm>
            <a:off x="1102883" y="1539179"/>
            <a:ext cx="1371600" cy="4226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800100" dir="10800000" sx="93000" sy="93000" algn="r" rotWithShape="0">
              <a:schemeClr val="bg1">
                <a:lumMod val="85000"/>
                <a:alpha val="4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B12FE45-14A2-F7D4-F225-5B5C5BA9430C}"/>
              </a:ext>
            </a:extLst>
          </p:cNvPr>
          <p:cNvCxnSpPr>
            <a:cxnSpLocks/>
          </p:cNvCxnSpPr>
          <p:nvPr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D57B4CBB-50A6-ECC2-4F00-886B43C12932}"/>
              </a:ext>
            </a:extLst>
          </p:cNvPr>
          <p:cNvSpPr/>
          <p:nvPr/>
        </p:nvSpPr>
        <p:spPr>
          <a:xfrm>
            <a:off x="4038600" y="1539179"/>
            <a:ext cx="1371600" cy="4226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889000" sx="93000" sy="93000" algn="l" rotWithShape="0">
              <a:schemeClr val="bg1">
                <a:lumMod val="8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3EABA761-52A1-870F-61FE-F0AE916A8A6D}"/>
              </a:ext>
            </a:extLst>
          </p:cNvPr>
          <p:cNvSpPr/>
          <p:nvPr/>
        </p:nvSpPr>
        <p:spPr>
          <a:xfrm>
            <a:off x="660399" y="1539179"/>
            <a:ext cx="11051437" cy="4930508"/>
          </a:xfrm>
          <a:prstGeom prst="roundRect">
            <a:avLst>
              <a:gd name="adj" fmla="val 679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71500" dist="393700" dir="5400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71EEF29D-E4FA-3C33-4B8B-F048A6603580}"/>
              </a:ext>
            </a:extLst>
          </p:cNvPr>
          <p:cNvCxnSpPr>
            <a:cxnSpLocks/>
          </p:cNvCxnSpPr>
          <p:nvPr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CE599B88-102F-A2DA-AB23-C0088E08FA1A}"/>
              </a:ext>
            </a:extLst>
          </p:cNvPr>
          <p:cNvSpPr txBox="1"/>
          <p:nvPr/>
        </p:nvSpPr>
        <p:spPr>
          <a:xfrm>
            <a:off x="1545042" y="2505356"/>
            <a:ext cx="2960923" cy="30045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lnSpc>
                <a:spcPct val="125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好友列表：英文排序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marL="342900" indent="-342900" algn="l">
              <a:lnSpc>
                <a:spcPct val="125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好友简介：姓名、亲密度、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vip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等级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marL="342900" indent="-342900" algn="l">
              <a:lnSpc>
                <a:spcPct val="125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亲密度调整系统：限制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marL="342900" indent="-342900" algn="l">
              <a:lnSpc>
                <a:spcPct val="125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聊天跳转：新会话创建、消息页面跳转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marL="342900" indent="-342900" algn="l">
              <a:lnSpc>
                <a:spcPct val="125000"/>
              </a:lnSpc>
              <a:spcBef>
                <a:spcPts val="1200"/>
              </a:spcBef>
              <a:buFont typeface="+mj-lt"/>
              <a:buAutoNum type="arabicPeriod"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D9935E3-2B9D-041F-AE17-994AF9CB81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530226"/>
            <a:ext cx="4351337" cy="498598"/>
          </a:xfrm>
        </p:spPr>
        <p:txBody>
          <a:bodyPr>
            <a:spAutoFit/>
          </a:bodyPr>
          <a:lstStyle/>
          <a:p>
            <a:r>
              <a:rPr lang="en-US" altLang="zh-CN" dirty="0"/>
              <a:t>02-</a:t>
            </a:r>
            <a:r>
              <a:rPr lang="zh-CN" altLang="en-US" dirty="0"/>
              <a:t>聊天系统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F813FC0-11DF-980D-B9C0-D32F4743C99B}"/>
              </a:ext>
            </a:extLst>
          </p:cNvPr>
          <p:cNvSpPr txBox="1"/>
          <p:nvPr/>
        </p:nvSpPr>
        <p:spPr>
          <a:xfrm>
            <a:off x="990992" y="1721974"/>
            <a:ext cx="326870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2800" dirty="0">
                <a:latin typeface="Aa楷宋" panose="00020600040101010101" pitchFamily="18" charset="-122"/>
                <a:ea typeface="Aa楷宋" panose="00020600040101010101" pitchFamily="18" charset="-122"/>
              </a:rPr>
              <a:t>好友列表页面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0DF168-9541-6E90-B27A-6471B08A9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126" y="2202439"/>
            <a:ext cx="6146507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66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5DC4B-A099-CACD-D117-4434A55FC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D26EB11C-9E10-3DE1-6B91-4B464D9FF5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07" t="2931" b="14949"/>
          <a:stretch>
            <a:fillRect/>
          </a:stretch>
        </p:blipFill>
        <p:spPr>
          <a:xfrm>
            <a:off x="2916966" y="0"/>
            <a:ext cx="7827184" cy="6858000"/>
          </a:xfrm>
          <a:custGeom>
            <a:avLst/>
            <a:gdLst>
              <a:gd name="connsiteX0" fmla="*/ 0 w 7827184"/>
              <a:gd name="connsiteY0" fmla="*/ 0 h 6858000"/>
              <a:gd name="connsiteX1" fmla="*/ 7827184 w 7827184"/>
              <a:gd name="connsiteY1" fmla="*/ 0 h 6858000"/>
              <a:gd name="connsiteX2" fmla="*/ 7827184 w 7827184"/>
              <a:gd name="connsiteY2" fmla="*/ 6858000 h 6858000"/>
              <a:gd name="connsiteX3" fmla="*/ 0 w 782718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7184" h="6858000">
                <a:moveTo>
                  <a:pt x="0" y="0"/>
                </a:moveTo>
                <a:lnTo>
                  <a:pt x="7827184" y="0"/>
                </a:lnTo>
                <a:lnTo>
                  <a:pt x="78271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2F991B91-798E-A60F-4B64-79BEC35652DF}"/>
              </a:ext>
            </a:extLst>
          </p:cNvPr>
          <p:cNvSpPr/>
          <p:nvPr/>
        </p:nvSpPr>
        <p:spPr>
          <a:xfrm>
            <a:off x="1102883" y="1539179"/>
            <a:ext cx="1371600" cy="4226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800100" dir="10800000" sx="93000" sy="93000" algn="r" rotWithShape="0">
              <a:schemeClr val="bg1">
                <a:lumMod val="85000"/>
                <a:alpha val="4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552B708-BED5-557F-49A3-2D17FD48491E}"/>
              </a:ext>
            </a:extLst>
          </p:cNvPr>
          <p:cNvCxnSpPr>
            <a:cxnSpLocks/>
          </p:cNvCxnSpPr>
          <p:nvPr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C895EB8E-B752-F7B4-A5A0-B63B0C5FC072}"/>
              </a:ext>
            </a:extLst>
          </p:cNvPr>
          <p:cNvSpPr/>
          <p:nvPr/>
        </p:nvSpPr>
        <p:spPr>
          <a:xfrm>
            <a:off x="4038600" y="1539179"/>
            <a:ext cx="1371600" cy="4226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889000" sx="93000" sy="93000" algn="l" rotWithShape="0">
              <a:schemeClr val="bg1">
                <a:lumMod val="8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153EB61F-68D5-2433-6702-752C82F6E596}"/>
              </a:ext>
            </a:extLst>
          </p:cNvPr>
          <p:cNvSpPr/>
          <p:nvPr/>
        </p:nvSpPr>
        <p:spPr>
          <a:xfrm>
            <a:off x="660400" y="1465139"/>
            <a:ext cx="11051437" cy="4930508"/>
          </a:xfrm>
          <a:prstGeom prst="roundRect">
            <a:avLst>
              <a:gd name="adj" fmla="val 679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71500" dist="393700" dir="5400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32FB192-FB87-4327-0C78-1A778C7398D7}"/>
              </a:ext>
            </a:extLst>
          </p:cNvPr>
          <p:cNvCxnSpPr>
            <a:cxnSpLocks/>
          </p:cNvCxnSpPr>
          <p:nvPr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9E78DC64-4636-770C-93BB-5918397A06E4}"/>
              </a:ext>
            </a:extLst>
          </p:cNvPr>
          <p:cNvSpPr txBox="1"/>
          <p:nvPr/>
        </p:nvSpPr>
        <p:spPr>
          <a:xfrm>
            <a:off x="1545042" y="2505356"/>
            <a:ext cx="2960923" cy="18119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lnSpc>
                <a:spcPct val="125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用户搜索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marL="342900" indent="-342900" algn="l">
              <a:lnSpc>
                <a:spcPct val="125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添加好友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algn="l">
              <a:lnSpc>
                <a:spcPct val="125000"/>
              </a:lnSpc>
              <a:spcBef>
                <a:spcPts val="1200"/>
              </a:spcBef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marL="342900" indent="-342900" algn="l">
              <a:lnSpc>
                <a:spcPct val="125000"/>
              </a:lnSpc>
              <a:spcBef>
                <a:spcPts val="1200"/>
              </a:spcBef>
              <a:buFont typeface="+mj-lt"/>
              <a:buAutoNum type="arabicPeriod"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16A0B4-8D20-B5E8-E708-0D63ED91AD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530226"/>
            <a:ext cx="4351337" cy="498598"/>
          </a:xfrm>
        </p:spPr>
        <p:txBody>
          <a:bodyPr>
            <a:spAutoFit/>
          </a:bodyPr>
          <a:lstStyle/>
          <a:p>
            <a:r>
              <a:rPr lang="en-US" altLang="zh-CN" dirty="0"/>
              <a:t>02-</a:t>
            </a:r>
            <a:r>
              <a:rPr lang="zh-CN" altLang="en-US" dirty="0"/>
              <a:t>聊天系统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0CB8EBA-9A76-76D4-E6D4-3EBFDF2666FB}"/>
              </a:ext>
            </a:extLst>
          </p:cNvPr>
          <p:cNvSpPr txBox="1"/>
          <p:nvPr/>
        </p:nvSpPr>
        <p:spPr>
          <a:xfrm>
            <a:off x="990992" y="1721974"/>
            <a:ext cx="326870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2800" dirty="0">
                <a:latin typeface="Aa楷宋" panose="00020600040101010101" pitchFamily="18" charset="-122"/>
                <a:ea typeface="Aa楷宋" panose="00020600040101010101" pitchFamily="18" charset="-122"/>
              </a:rPr>
              <a:t>搜索页面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E7D478-9F81-12E0-30EB-B29203A75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324" y="2152861"/>
            <a:ext cx="6201658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4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C1A3C-5499-20F1-CC8A-718A27759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05292A24-7E82-6B93-5E29-EC93F1BAE9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07" t="2931" b="14949"/>
          <a:stretch>
            <a:fillRect/>
          </a:stretch>
        </p:blipFill>
        <p:spPr>
          <a:xfrm>
            <a:off x="2916966" y="0"/>
            <a:ext cx="7827184" cy="6858000"/>
          </a:xfrm>
          <a:custGeom>
            <a:avLst/>
            <a:gdLst>
              <a:gd name="connsiteX0" fmla="*/ 0 w 7827184"/>
              <a:gd name="connsiteY0" fmla="*/ 0 h 6858000"/>
              <a:gd name="connsiteX1" fmla="*/ 7827184 w 7827184"/>
              <a:gd name="connsiteY1" fmla="*/ 0 h 6858000"/>
              <a:gd name="connsiteX2" fmla="*/ 7827184 w 7827184"/>
              <a:gd name="connsiteY2" fmla="*/ 6858000 h 6858000"/>
              <a:gd name="connsiteX3" fmla="*/ 0 w 782718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7184" h="6858000">
                <a:moveTo>
                  <a:pt x="0" y="0"/>
                </a:moveTo>
                <a:lnTo>
                  <a:pt x="7827184" y="0"/>
                </a:lnTo>
                <a:lnTo>
                  <a:pt x="78271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C5A2CF30-CCC2-D4CD-446E-12F627962D96}"/>
              </a:ext>
            </a:extLst>
          </p:cNvPr>
          <p:cNvSpPr/>
          <p:nvPr/>
        </p:nvSpPr>
        <p:spPr>
          <a:xfrm>
            <a:off x="1102883" y="1539179"/>
            <a:ext cx="1371600" cy="4226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800100" dir="10800000" sx="93000" sy="93000" algn="r" rotWithShape="0">
              <a:schemeClr val="bg1">
                <a:lumMod val="85000"/>
                <a:alpha val="4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322F1C6-36EE-6CEC-E5E4-7E24D23E1C33}"/>
              </a:ext>
            </a:extLst>
          </p:cNvPr>
          <p:cNvCxnSpPr>
            <a:cxnSpLocks/>
          </p:cNvCxnSpPr>
          <p:nvPr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5BF17828-04FD-C5E7-609D-8626D71E9E64}"/>
              </a:ext>
            </a:extLst>
          </p:cNvPr>
          <p:cNvSpPr/>
          <p:nvPr/>
        </p:nvSpPr>
        <p:spPr>
          <a:xfrm>
            <a:off x="4038600" y="1539179"/>
            <a:ext cx="1371600" cy="4226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889000" sx="93000" sy="93000" algn="l" rotWithShape="0">
              <a:schemeClr val="bg1">
                <a:lumMod val="8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B7A63564-E329-D266-36F6-0A58CCB3CCF8}"/>
              </a:ext>
            </a:extLst>
          </p:cNvPr>
          <p:cNvSpPr/>
          <p:nvPr/>
        </p:nvSpPr>
        <p:spPr>
          <a:xfrm>
            <a:off x="660400" y="1465139"/>
            <a:ext cx="11051437" cy="4930508"/>
          </a:xfrm>
          <a:prstGeom prst="roundRect">
            <a:avLst>
              <a:gd name="adj" fmla="val 679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71500" dist="393700" dir="5400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7EC18401-F36C-0836-3F0F-38522C7932D4}"/>
              </a:ext>
            </a:extLst>
          </p:cNvPr>
          <p:cNvCxnSpPr>
            <a:cxnSpLocks/>
          </p:cNvCxnSpPr>
          <p:nvPr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63BBF57B-BCAB-7CDF-C0E8-B8BC3E957742}"/>
              </a:ext>
            </a:extLst>
          </p:cNvPr>
          <p:cNvSpPr txBox="1"/>
          <p:nvPr/>
        </p:nvSpPr>
        <p:spPr>
          <a:xfrm>
            <a:off x="1545042" y="2505356"/>
            <a:ext cx="2960923" cy="18119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lnSpc>
                <a:spcPct val="125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介绍内容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marL="342900" indent="-342900" algn="l">
              <a:lnSpc>
                <a:spcPct val="125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导航跳转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algn="l">
              <a:lnSpc>
                <a:spcPct val="125000"/>
              </a:lnSpc>
              <a:spcBef>
                <a:spcPts val="1200"/>
              </a:spcBef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marL="342900" indent="-342900" algn="l">
              <a:lnSpc>
                <a:spcPct val="125000"/>
              </a:lnSpc>
              <a:spcBef>
                <a:spcPts val="1200"/>
              </a:spcBef>
              <a:buFont typeface="+mj-lt"/>
              <a:buAutoNum type="arabicPeriod"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AF6A86-991A-FDB4-4C61-B92EF3651A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530226"/>
            <a:ext cx="4351337" cy="498598"/>
          </a:xfrm>
        </p:spPr>
        <p:txBody>
          <a:bodyPr>
            <a:spAutoFit/>
          </a:bodyPr>
          <a:lstStyle/>
          <a:p>
            <a:r>
              <a:rPr lang="en-US" altLang="zh-CN" dirty="0"/>
              <a:t>02-</a:t>
            </a:r>
            <a:r>
              <a:rPr lang="zh-CN" altLang="en-US" dirty="0"/>
              <a:t>其他系统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F8EBB2C-8EE0-AA3F-E18B-1C5028160F26}"/>
              </a:ext>
            </a:extLst>
          </p:cNvPr>
          <p:cNvSpPr txBox="1"/>
          <p:nvPr/>
        </p:nvSpPr>
        <p:spPr>
          <a:xfrm>
            <a:off x="990992" y="1721974"/>
            <a:ext cx="326870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2800" dirty="0">
                <a:latin typeface="Aa楷宋" panose="00020600040101010101" pitchFamily="18" charset="-122"/>
                <a:ea typeface="Aa楷宋" panose="00020600040101010101" pitchFamily="18" charset="-122"/>
              </a:rPr>
              <a:t>其他页面：</a:t>
            </a:r>
            <a:r>
              <a:rPr lang="en-US" altLang="zh-CN" sz="2800" dirty="0">
                <a:latin typeface="Aa楷宋" panose="00020600040101010101" pitchFamily="18" charset="-122"/>
                <a:ea typeface="Aa楷宋" panose="00020600040101010101" pitchFamily="18" charset="-122"/>
              </a:rPr>
              <a:t>VIP</a:t>
            </a:r>
            <a:r>
              <a:rPr lang="zh-CN" altLang="en-US" sz="2800" dirty="0">
                <a:latin typeface="Aa楷宋" panose="00020600040101010101" pitchFamily="18" charset="-122"/>
                <a:ea typeface="Aa楷宋" panose="00020600040101010101" pitchFamily="18" charset="-122"/>
              </a:rPr>
              <a:t>介绍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0CCE5F5-AE19-824C-802F-C445FDC2E4F9}"/>
              </a:ext>
            </a:extLst>
          </p:cNvPr>
          <p:cNvSpPr txBox="1"/>
          <p:nvPr/>
        </p:nvSpPr>
        <p:spPr>
          <a:xfrm>
            <a:off x="1011210" y="3627923"/>
            <a:ext cx="326870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2800" dirty="0">
                <a:latin typeface="Aa楷宋" panose="00020600040101010101" pitchFamily="18" charset="-122"/>
                <a:ea typeface="Aa楷宋" panose="00020600040101010101" pitchFamily="18" charset="-122"/>
              </a:rPr>
              <a:t>其他页面：商店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E4ABDAC-8221-081D-2278-38F090E91DB6}"/>
              </a:ext>
            </a:extLst>
          </p:cNvPr>
          <p:cNvSpPr txBox="1"/>
          <p:nvPr/>
        </p:nvSpPr>
        <p:spPr>
          <a:xfrm>
            <a:off x="1477865" y="4288725"/>
            <a:ext cx="2960923" cy="18119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lnSpc>
                <a:spcPct val="125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滑动卡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marL="342900" indent="-342900" algn="l">
              <a:lnSpc>
                <a:spcPct val="125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页面设计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algn="l">
              <a:lnSpc>
                <a:spcPct val="125000"/>
              </a:lnSpc>
              <a:spcBef>
                <a:spcPts val="1200"/>
              </a:spcBef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marL="342900" indent="-342900" algn="l">
              <a:lnSpc>
                <a:spcPct val="125000"/>
              </a:lnSpc>
              <a:spcBef>
                <a:spcPts val="1200"/>
              </a:spcBef>
              <a:buFont typeface="+mj-lt"/>
              <a:buAutoNum type="arabicPeriod"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35E6F19-943B-1A2C-D6A2-FCB58438E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834" y="3965793"/>
            <a:ext cx="3408396" cy="180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EE45ACE-E566-EF59-6988-2692E42060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6259" y="1850210"/>
            <a:ext cx="3402998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22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0AB88-6DC4-5EAC-8076-665F823DE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>
            <a:extLst>
              <a:ext uri="{FF2B5EF4-FFF2-40B4-BE49-F238E27FC236}">
                <a16:creationId xmlns:a16="http://schemas.microsoft.com/office/drawing/2014/main" id="{5C3DFBCC-9215-4AA4-778B-7A223D42FF25}"/>
              </a:ext>
            </a:extLst>
          </p:cNvPr>
          <p:cNvSpPr txBox="1"/>
          <p:nvPr/>
        </p:nvSpPr>
        <p:spPr>
          <a:xfrm>
            <a:off x="6641477" y="3059668"/>
            <a:ext cx="399312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4800" dirty="0">
                <a:solidFill>
                  <a:schemeClr val="bg1"/>
                </a:solidFill>
                <a:latin typeface="+mj-ea"/>
                <a:ea typeface="+mj-ea"/>
              </a:rPr>
              <a:t>总结与展望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5984C962-DD56-66D0-1170-036D0F4CC9EC}"/>
              </a:ext>
            </a:extLst>
          </p:cNvPr>
          <p:cNvSpPr txBox="1"/>
          <p:nvPr/>
        </p:nvSpPr>
        <p:spPr>
          <a:xfrm>
            <a:off x="2508497" y="2367171"/>
            <a:ext cx="1956237" cy="212365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</a:rPr>
              <a:t>03</a:t>
            </a:r>
            <a:endParaRPr lang="zh-CN" altLang="en-US" sz="13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88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DC234-B577-AF3E-0F71-C9CC3B960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A277A42E-0C6D-C21A-85E0-C5497FD626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07" t="2931" b="14949"/>
          <a:stretch>
            <a:fillRect/>
          </a:stretch>
        </p:blipFill>
        <p:spPr>
          <a:xfrm>
            <a:off x="2916966" y="0"/>
            <a:ext cx="7827184" cy="6858000"/>
          </a:xfrm>
          <a:custGeom>
            <a:avLst/>
            <a:gdLst>
              <a:gd name="connsiteX0" fmla="*/ 0 w 7827184"/>
              <a:gd name="connsiteY0" fmla="*/ 0 h 6858000"/>
              <a:gd name="connsiteX1" fmla="*/ 7827184 w 7827184"/>
              <a:gd name="connsiteY1" fmla="*/ 0 h 6858000"/>
              <a:gd name="connsiteX2" fmla="*/ 7827184 w 7827184"/>
              <a:gd name="connsiteY2" fmla="*/ 6858000 h 6858000"/>
              <a:gd name="connsiteX3" fmla="*/ 0 w 782718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7184" h="6858000">
                <a:moveTo>
                  <a:pt x="0" y="0"/>
                </a:moveTo>
                <a:lnTo>
                  <a:pt x="7827184" y="0"/>
                </a:lnTo>
                <a:lnTo>
                  <a:pt x="78271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50EA3778-CEE8-81B6-5DB4-E0523820B47B}"/>
              </a:ext>
            </a:extLst>
          </p:cNvPr>
          <p:cNvSpPr/>
          <p:nvPr/>
        </p:nvSpPr>
        <p:spPr>
          <a:xfrm>
            <a:off x="1102883" y="1539179"/>
            <a:ext cx="1371600" cy="4226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800100" dir="10800000" sx="93000" sy="93000" algn="r" rotWithShape="0">
              <a:schemeClr val="bg1">
                <a:lumMod val="85000"/>
                <a:alpha val="4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6C529ED-11C2-A2FF-60A4-A017BCAB1E8A}"/>
              </a:ext>
            </a:extLst>
          </p:cNvPr>
          <p:cNvCxnSpPr>
            <a:cxnSpLocks/>
          </p:cNvCxnSpPr>
          <p:nvPr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06A66498-587B-DE76-68DB-FBE976CCBAD4}"/>
              </a:ext>
            </a:extLst>
          </p:cNvPr>
          <p:cNvSpPr/>
          <p:nvPr/>
        </p:nvSpPr>
        <p:spPr>
          <a:xfrm>
            <a:off x="4038600" y="1539179"/>
            <a:ext cx="1371600" cy="4226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889000" sx="93000" sy="93000" algn="l" rotWithShape="0">
              <a:schemeClr val="bg1">
                <a:lumMod val="8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2BE384D-D96C-24A5-7648-82D2A1AF1DC4}"/>
              </a:ext>
            </a:extLst>
          </p:cNvPr>
          <p:cNvSpPr/>
          <p:nvPr/>
        </p:nvSpPr>
        <p:spPr>
          <a:xfrm>
            <a:off x="660400" y="1465139"/>
            <a:ext cx="11051437" cy="4930508"/>
          </a:xfrm>
          <a:prstGeom prst="roundRect">
            <a:avLst>
              <a:gd name="adj" fmla="val 679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71500" dist="393700" dir="5400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861C56F-D5F4-C618-051F-0ED5834E25E9}"/>
              </a:ext>
            </a:extLst>
          </p:cNvPr>
          <p:cNvCxnSpPr>
            <a:cxnSpLocks/>
          </p:cNvCxnSpPr>
          <p:nvPr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783890E-9398-C434-090C-D45EE4586A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03-</a:t>
            </a:r>
            <a:r>
              <a:rPr lang="zh-CN" altLang="en-US" dirty="0"/>
              <a:t>总结与展望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44A8E61-2CE3-0D7C-B40D-13609B7C4D43}"/>
              </a:ext>
            </a:extLst>
          </p:cNvPr>
          <p:cNvSpPr txBox="1"/>
          <p:nvPr/>
        </p:nvSpPr>
        <p:spPr>
          <a:xfrm>
            <a:off x="1545042" y="2505356"/>
            <a:ext cx="9544075" cy="1658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5000"/>
              </a:lnSpc>
              <a:spcBef>
                <a:spcPts val="1200"/>
              </a:spcBef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在这次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Web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综合实践中完成一个网上社交聊天系统的项目构建。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algn="l">
              <a:lnSpc>
                <a:spcPct val="125000"/>
              </a:lnSpc>
              <a:spcBef>
                <a:spcPts val="1200"/>
              </a:spcBef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我们小组基于课程学习、网络搜索、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AI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大模型询问，自主完成了本次的实践项目。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algn="l">
              <a:lnSpc>
                <a:spcPct val="125000"/>
              </a:lnSpc>
              <a:spcBef>
                <a:spcPts val="1200"/>
              </a:spcBef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由于时间有限，不少功能仅搭建起基础框架，需要后续进行完善。比如：商店货币系统、用户信息自定义操作、更优化的聊天功能（删除聊天信息等）、大模型引入等等。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738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C38F99E5-B929-4803-816B-17FFB794BB33}"/>
              </a:ext>
            </a:extLst>
          </p:cNvPr>
          <p:cNvSpPr txBox="1"/>
          <p:nvPr/>
        </p:nvSpPr>
        <p:spPr>
          <a:xfrm>
            <a:off x="1488026" y="2315779"/>
            <a:ext cx="3385542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6600" dirty="0">
                <a:solidFill>
                  <a:schemeClr val="bg1"/>
                </a:solidFill>
                <a:latin typeface="+mj-ea"/>
                <a:ea typeface="+mj-ea"/>
              </a:rPr>
              <a:t>谢谢聆听</a:t>
            </a:r>
          </a:p>
        </p:txBody>
      </p:sp>
    </p:spTree>
    <p:extLst>
      <p:ext uri="{BB962C8B-B14F-4D97-AF65-F5344CB8AC3E}">
        <p14:creationId xmlns:p14="http://schemas.microsoft.com/office/powerpoint/2010/main" val="169860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:a16="http://schemas.microsoft.com/office/drawing/2014/main" id="{BB83CE43-A857-4688-B313-3DE467DADC61}"/>
              </a:ext>
            </a:extLst>
          </p:cNvPr>
          <p:cNvSpPr txBox="1"/>
          <p:nvPr/>
        </p:nvSpPr>
        <p:spPr>
          <a:xfrm>
            <a:off x="8657123" y="4602235"/>
            <a:ext cx="153888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2400" dirty="0">
                <a:latin typeface="+mn-ea"/>
              </a:rPr>
              <a:t>总结与展望</a:t>
            </a:r>
            <a:endParaRPr lang="en-US" altLang="zh-CN" sz="2400" dirty="0">
              <a:latin typeface="+mn-ea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4FC42E6-5535-4D68-A23F-2EFB6FEEDC03}"/>
              </a:ext>
            </a:extLst>
          </p:cNvPr>
          <p:cNvSpPr txBox="1"/>
          <p:nvPr/>
        </p:nvSpPr>
        <p:spPr>
          <a:xfrm>
            <a:off x="8657122" y="1819186"/>
            <a:ext cx="2021315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zh-CN" altLang="en-US" sz="2400" dirty="0">
                <a:latin typeface="+mn-ea"/>
              </a:rPr>
              <a:t>引入与设计</a:t>
            </a:r>
            <a:endParaRPr lang="en-US" altLang="zh-CN" sz="2400" dirty="0">
              <a:latin typeface="+mn-ea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90D1E679-50A2-4233-9DBA-BBC07C524209}"/>
              </a:ext>
            </a:extLst>
          </p:cNvPr>
          <p:cNvSpPr txBox="1"/>
          <p:nvPr/>
        </p:nvSpPr>
        <p:spPr>
          <a:xfrm>
            <a:off x="8657122" y="3207050"/>
            <a:ext cx="2240521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zh-CN" altLang="en-US" sz="2400" dirty="0">
                <a:latin typeface="+mn-ea"/>
              </a:rPr>
              <a:t>功能演示与讲解</a:t>
            </a:r>
            <a:endParaRPr lang="en-US" altLang="zh-CN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1583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88BDB-F939-A985-1B9B-3D9E5A4DA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51607BF4-6B6D-0443-4201-209ACF6C23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07" t="2931" b="14949"/>
          <a:stretch>
            <a:fillRect/>
          </a:stretch>
        </p:blipFill>
        <p:spPr>
          <a:xfrm>
            <a:off x="2916966" y="0"/>
            <a:ext cx="7827184" cy="6858000"/>
          </a:xfrm>
          <a:custGeom>
            <a:avLst/>
            <a:gdLst>
              <a:gd name="connsiteX0" fmla="*/ 0 w 7827184"/>
              <a:gd name="connsiteY0" fmla="*/ 0 h 6858000"/>
              <a:gd name="connsiteX1" fmla="*/ 7827184 w 7827184"/>
              <a:gd name="connsiteY1" fmla="*/ 0 h 6858000"/>
              <a:gd name="connsiteX2" fmla="*/ 7827184 w 7827184"/>
              <a:gd name="connsiteY2" fmla="*/ 6858000 h 6858000"/>
              <a:gd name="connsiteX3" fmla="*/ 0 w 782718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7184" h="6858000">
                <a:moveTo>
                  <a:pt x="0" y="0"/>
                </a:moveTo>
                <a:lnTo>
                  <a:pt x="7827184" y="0"/>
                </a:lnTo>
                <a:lnTo>
                  <a:pt x="78271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9012064B-33A5-40C0-A116-409C2FD0C070}"/>
              </a:ext>
            </a:extLst>
          </p:cNvPr>
          <p:cNvSpPr/>
          <p:nvPr/>
        </p:nvSpPr>
        <p:spPr>
          <a:xfrm>
            <a:off x="1102883" y="1539179"/>
            <a:ext cx="1371600" cy="4226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800100" dir="10800000" sx="93000" sy="93000" algn="r" rotWithShape="0">
              <a:schemeClr val="bg1">
                <a:lumMod val="85000"/>
                <a:alpha val="4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7BE8DEA-B14E-56D9-D1BC-F138924CFCF1}"/>
              </a:ext>
            </a:extLst>
          </p:cNvPr>
          <p:cNvCxnSpPr>
            <a:cxnSpLocks/>
          </p:cNvCxnSpPr>
          <p:nvPr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2CC509C9-82B5-3F60-916B-5C46DB032C44}"/>
              </a:ext>
            </a:extLst>
          </p:cNvPr>
          <p:cNvSpPr/>
          <p:nvPr/>
        </p:nvSpPr>
        <p:spPr>
          <a:xfrm>
            <a:off x="4038600" y="1539179"/>
            <a:ext cx="1371600" cy="4226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889000" sx="93000" sy="93000" algn="l" rotWithShape="0">
              <a:schemeClr val="bg1">
                <a:lumMod val="8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4530CC52-3A21-9782-8D90-F86691C8D7D9}"/>
              </a:ext>
            </a:extLst>
          </p:cNvPr>
          <p:cNvSpPr/>
          <p:nvPr/>
        </p:nvSpPr>
        <p:spPr>
          <a:xfrm>
            <a:off x="660399" y="1539179"/>
            <a:ext cx="11051437" cy="4930508"/>
          </a:xfrm>
          <a:prstGeom prst="roundRect">
            <a:avLst>
              <a:gd name="adj" fmla="val 679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71500" dist="393700" dir="5400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2F3DEEC-9F97-3EF4-6244-E228DFE7B80C}"/>
              </a:ext>
            </a:extLst>
          </p:cNvPr>
          <p:cNvCxnSpPr>
            <a:cxnSpLocks/>
          </p:cNvCxnSpPr>
          <p:nvPr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E81955-0657-5EF1-7AA8-18B585AF2B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530226"/>
            <a:ext cx="4351337" cy="498598"/>
          </a:xfrm>
        </p:spPr>
        <p:txBody>
          <a:bodyPr>
            <a:spAutoFit/>
          </a:bodyPr>
          <a:lstStyle/>
          <a:p>
            <a:r>
              <a:rPr lang="zh-CN" altLang="en-US" dirty="0"/>
              <a:t>网站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731DC04-936E-1EF1-76F2-030ECE920680}"/>
              </a:ext>
            </a:extLst>
          </p:cNvPr>
          <p:cNvSpPr txBox="1"/>
          <p:nvPr/>
        </p:nvSpPr>
        <p:spPr>
          <a:xfrm>
            <a:off x="2711288" y="3173732"/>
            <a:ext cx="6147860" cy="13438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457200" algn="l">
              <a:lnSpc>
                <a:spcPct val="125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WIFI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热点：网页演示热点，密码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8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个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0</a:t>
            </a:r>
          </a:p>
          <a:p>
            <a:pPr indent="457200" algn="l">
              <a:lnSpc>
                <a:spcPct val="125000"/>
              </a:lnSpc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indent="457200" algn="l">
              <a:lnSpc>
                <a:spcPct val="125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网址：</a:t>
            </a:r>
            <a:r>
              <a:rPr lang="en-US" altLang="zh-CN" sz="2400" dirty="0">
                <a:hlinkClick r:id="rId4"/>
              </a:rPr>
              <a:t>10.215.0.113:8080/web/</a:t>
            </a:r>
            <a:r>
              <a:rPr lang="zh-CN" altLang="en-US" sz="2400" dirty="0">
                <a:hlinkClick r:id="rId4"/>
              </a:rPr>
              <a:t>登录</a:t>
            </a:r>
            <a:r>
              <a:rPr lang="en-US" altLang="zh-CN" sz="2400" dirty="0">
                <a:hlinkClick r:id="rId4"/>
              </a:rPr>
              <a:t>.html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559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>
            <a:extLst>
              <a:ext uri="{FF2B5EF4-FFF2-40B4-BE49-F238E27FC236}">
                <a16:creationId xmlns:a16="http://schemas.microsoft.com/office/drawing/2014/main" id="{36D63A2B-E717-49F2-9D0B-FC4A015CFDF7}"/>
              </a:ext>
            </a:extLst>
          </p:cNvPr>
          <p:cNvSpPr txBox="1"/>
          <p:nvPr/>
        </p:nvSpPr>
        <p:spPr>
          <a:xfrm>
            <a:off x="6641477" y="3059668"/>
            <a:ext cx="399312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4800" dirty="0">
                <a:solidFill>
                  <a:schemeClr val="bg1"/>
                </a:solidFill>
                <a:latin typeface="+mj-ea"/>
                <a:ea typeface="+mj-ea"/>
              </a:rPr>
              <a:t>引入与设计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942334B3-D173-429A-A441-F1E86E18003B}"/>
              </a:ext>
            </a:extLst>
          </p:cNvPr>
          <p:cNvSpPr txBox="1"/>
          <p:nvPr/>
        </p:nvSpPr>
        <p:spPr>
          <a:xfrm>
            <a:off x="2508497" y="2367171"/>
            <a:ext cx="1956237" cy="212365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</a:rPr>
              <a:t>01</a:t>
            </a:r>
            <a:endParaRPr lang="zh-CN" altLang="en-US" sz="13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96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FC761992-48D4-4D34-BCE7-33E68DC1CB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07" t="2931" b="14949"/>
          <a:stretch>
            <a:fillRect/>
          </a:stretch>
        </p:blipFill>
        <p:spPr>
          <a:xfrm>
            <a:off x="2916966" y="0"/>
            <a:ext cx="7827184" cy="6858000"/>
          </a:xfrm>
          <a:custGeom>
            <a:avLst/>
            <a:gdLst>
              <a:gd name="connsiteX0" fmla="*/ 0 w 7827184"/>
              <a:gd name="connsiteY0" fmla="*/ 0 h 6858000"/>
              <a:gd name="connsiteX1" fmla="*/ 7827184 w 7827184"/>
              <a:gd name="connsiteY1" fmla="*/ 0 h 6858000"/>
              <a:gd name="connsiteX2" fmla="*/ 7827184 w 7827184"/>
              <a:gd name="connsiteY2" fmla="*/ 6858000 h 6858000"/>
              <a:gd name="connsiteX3" fmla="*/ 0 w 782718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7184" h="6858000">
                <a:moveTo>
                  <a:pt x="0" y="0"/>
                </a:moveTo>
                <a:lnTo>
                  <a:pt x="7827184" y="0"/>
                </a:lnTo>
                <a:lnTo>
                  <a:pt x="78271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F78E4C70-B4FD-41BA-A6AC-15548F285A46}"/>
              </a:ext>
            </a:extLst>
          </p:cNvPr>
          <p:cNvSpPr/>
          <p:nvPr/>
        </p:nvSpPr>
        <p:spPr>
          <a:xfrm>
            <a:off x="1102883" y="1539179"/>
            <a:ext cx="1371600" cy="4226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800100" dir="10800000" sx="93000" sy="93000" algn="r" rotWithShape="0">
              <a:schemeClr val="bg1">
                <a:lumMod val="85000"/>
                <a:alpha val="4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F2E75E5-2C49-4677-B02A-13D68C95F8F9}"/>
              </a:ext>
            </a:extLst>
          </p:cNvPr>
          <p:cNvCxnSpPr>
            <a:cxnSpLocks/>
          </p:cNvCxnSpPr>
          <p:nvPr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07F1921F-CCB1-43AF-8EF9-4C43AC7E3353}"/>
              </a:ext>
            </a:extLst>
          </p:cNvPr>
          <p:cNvSpPr/>
          <p:nvPr/>
        </p:nvSpPr>
        <p:spPr>
          <a:xfrm>
            <a:off x="4038600" y="1539179"/>
            <a:ext cx="1371600" cy="4226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889000" sx="93000" sy="93000" algn="l" rotWithShape="0">
              <a:schemeClr val="bg1">
                <a:lumMod val="8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643D8CCC-F49E-4582-8BEF-3805A0ADA3BC}"/>
              </a:ext>
            </a:extLst>
          </p:cNvPr>
          <p:cNvSpPr/>
          <p:nvPr/>
        </p:nvSpPr>
        <p:spPr>
          <a:xfrm>
            <a:off x="660399" y="1539179"/>
            <a:ext cx="11051437" cy="4930508"/>
          </a:xfrm>
          <a:prstGeom prst="roundRect">
            <a:avLst>
              <a:gd name="adj" fmla="val 679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71500" dist="393700" dir="5400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1809337-357F-4434-A586-6CCADB6C1BD0}"/>
              </a:ext>
            </a:extLst>
          </p:cNvPr>
          <p:cNvCxnSpPr>
            <a:cxnSpLocks/>
          </p:cNvCxnSpPr>
          <p:nvPr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6C8D63DE-B015-44CD-9644-B122BB988D1C}"/>
              </a:ext>
            </a:extLst>
          </p:cNvPr>
          <p:cNvSpPr txBox="1"/>
          <p:nvPr/>
        </p:nvSpPr>
        <p:spPr>
          <a:xfrm>
            <a:off x="1269016" y="1874540"/>
            <a:ext cx="9641267" cy="4545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457200" algn="l">
              <a:lnSpc>
                <a:spcPct val="125000"/>
              </a:lnSpc>
            </a:pPr>
            <a:r>
              <a:rPr lang="zh-CN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网络聊天系统在现代生活中非常重要。</a:t>
            </a:r>
            <a:endParaRPr lang="en-US" altLang="zh-CN" sz="1700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indent="457200" algn="l">
              <a:lnSpc>
                <a:spcPct val="125000"/>
              </a:lnSpc>
            </a:pPr>
            <a:r>
              <a:rPr lang="zh-CN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网络交友社交系统在现代社会中具有重要意义，提供便捷的平台帮助用户结识来自不同背景的新朋友，拓展社交圈。通过文字、图片、视频等多种沟通方式，促进信息交流与分享，增强互动体验。这些系统还支持社区讨论和线上线下活动，提升用户的社交参与感。同时，企业可以利用社交平台进行品牌推广和营销，增强市场影响力。随着人工智能和大数据技术的发展，匹配精准度和用户体验不断提升，隐私保护和安全性也得到加强。总体而言，网络交友社交系统丰富了人们的社交生活，促进了信息共享，并在商业和心理健康等方面发挥了积极作用，成为现代生活中不可或缺的交流工具。</a:t>
            </a:r>
            <a:endParaRPr lang="en-US" altLang="zh-CN" sz="1700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indent="457200">
              <a:lnSpc>
                <a:spcPct val="125000"/>
              </a:lnSpc>
            </a:pPr>
            <a:r>
              <a:rPr lang="zh-CN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它让人们可以轻松地与世界各地的朋友和家人保持联系，不受时间和地点的限制。企业使用聊天工具可以更快地沟通，提高工作效率，促进团队合作。在教育方面，老师和学生可以通过网络聊天进行互动，支持在线学习和远程教学。医疗领域也受益于聊天系统，医生可以远程咨询病人，提供及时的医疗服务。此外，网络聊天帮助建立和维护社区，让人们更容易交流和互相支持。随着技术的发展，聊天系统变得越来越智能，能够提供更个性化的服务，提升用户体验。总的来说，网络聊天系统在沟通、工作、学习、医疗和社区建设等方面都有重要作用，成为我们日常生活中不可或缺的工具。</a:t>
            </a:r>
            <a:br>
              <a:rPr lang="en-US" altLang="zh-CN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</a:br>
            <a:endParaRPr lang="zh-CN" altLang="en-US" sz="1700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3108C99-05A9-4174-ADA1-50DCABDEDB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530226"/>
            <a:ext cx="4351337" cy="498598"/>
          </a:xfrm>
        </p:spPr>
        <p:txBody>
          <a:bodyPr>
            <a:spAutoFit/>
          </a:bodyPr>
          <a:lstStyle/>
          <a:p>
            <a:r>
              <a:rPr lang="en-US" altLang="zh-CN" dirty="0"/>
              <a:t>01-</a:t>
            </a:r>
            <a:r>
              <a:rPr lang="zh-CN" altLang="en-US" dirty="0"/>
              <a:t>网络聊天系统</a:t>
            </a:r>
          </a:p>
        </p:txBody>
      </p:sp>
    </p:spTree>
    <p:extLst>
      <p:ext uri="{BB962C8B-B14F-4D97-AF65-F5344CB8AC3E}">
        <p14:creationId xmlns:p14="http://schemas.microsoft.com/office/powerpoint/2010/main" val="246158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AD774-86B0-A2FC-A586-78F196021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9FD4D2BF-EE01-EEBD-3175-5FA087D89B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07" t="2931" b="14949"/>
          <a:stretch>
            <a:fillRect/>
          </a:stretch>
        </p:blipFill>
        <p:spPr>
          <a:xfrm>
            <a:off x="2916966" y="0"/>
            <a:ext cx="7827184" cy="6858000"/>
          </a:xfrm>
          <a:custGeom>
            <a:avLst/>
            <a:gdLst>
              <a:gd name="connsiteX0" fmla="*/ 0 w 7827184"/>
              <a:gd name="connsiteY0" fmla="*/ 0 h 6858000"/>
              <a:gd name="connsiteX1" fmla="*/ 7827184 w 7827184"/>
              <a:gd name="connsiteY1" fmla="*/ 0 h 6858000"/>
              <a:gd name="connsiteX2" fmla="*/ 7827184 w 7827184"/>
              <a:gd name="connsiteY2" fmla="*/ 6858000 h 6858000"/>
              <a:gd name="connsiteX3" fmla="*/ 0 w 782718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7184" h="6858000">
                <a:moveTo>
                  <a:pt x="0" y="0"/>
                </a:moveTo>
                <a:lnTo>
                  <a:pt x="7827184" y="0"/>
                </a:lnTo>
                <a:lnTo>
                  <a:pt x="78271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73899FD1-9FA6-1EEB-6058-0907310E3ABF}"/>
              </a:ext>
            </a:extLst>
          </p:cNvPr>
          <p:cNvSpPr/>
          <p:nvPr/>
        </p:nvSpPr>
        <p:spPr>
          <a:xfrm>
            <a:off x="1102883" y="1539179"/>
            <a:ext cx="1371600" cy="4226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800100" dir="10800000" sx="93000" sy="93000" algn="r" rotWithShape="0">
              <a:schemeClr val="bg1">
                <a:lumMod val="85000"/>
                <a:alpha val="4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42A596F-52E0-FF93-BB6E-F405522C3AA0}"/>
              </a:ext>
            </a:extLst>
          </p:cNvPr>
          <p:cNvCxnSpPr>
            <a:cxnSpLocks/>
          </p:cNvCxnSpPr>
          <p:nvPr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A7875C4C-5B2B-66B8-1E5A-157BFCBDF2FC}"/>
              </a:ext>
            </a:extLst>
          </p:cNvPr>
          <p:cNvSpPr/>
          <p:nvPr/>
        </p:nvSpPr>
        <p:spPr>
          <a:xfrm>
            <a:off x="4038600" y="1539179"/>
            <a:ext cx="1371600" cy="4226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889000" sx="93000" sy="93000" algn="l" rotWithShape="0">
              <a:schemeClr val="bg1">
                <a:lumMod val="8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DAC618E9-B43E-1AC0-56B7-F9281BC7D398}"/>
              </a:ext>
            </a:extLst>
          </p:cNvPr>
          <p:cNvSpPr/>
          <p:nvPr/>
        </p:nvSpPr>
        <p:spPr>
          <a:xfrm>
            <a:off x="660399" y="1539179"/>
            <a:ext cx="11051437" cy="4930508"/>
          </a:xfrm>
          <a:prstGeom prst="roundRect">
            <a:avLst>
              <a:gd name="adj" fmla="val 679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71500" dist="393700" dir="5400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7A65403F-C282-F782-975D-DDFEF1D7C2EF}"/>
              </a:ext>
            </a:extLst>
          </p:cNvPr>
          <p:cNvCxnSpPr>
            <a:cxnSpLocks/>
          </p:cNvCxnSpPr>
          <p:nvPr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60ECA23A-C645-A226-5F4B-B2BE0F0E1BC1}"/>
              </a:ext>
            </a:extLst>
          </p:cNvPr>
          <p:cNvSpPr txBox="1"/>
          <p:nvPr/>
        </p:nvSpPr>
        <p:spPr>
          <a:xfrm>
            <a:off x="1303229" y="2185016"/>
            <a:ext cx="5110097" cy="2885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lnSpc>
                <a:spcPct val="125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登录系统：账户登录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marL="342900" indent="-342900" algn="l">
              <a:lnSpc>
                <a:spcPct val="125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注册系统：账户注册，账号检测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marL="342900" indent="-342900" algn="l">
              <a:lnSpc>
                <a:spcPct val="125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聊天系统：消息记录、好友列表、搜索添加、翻译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marL="342900" indent="-342900" algn="l">
              <a:lnSpc>
                <a:spcPct val="125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自定义系统：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vip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外观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  <a:p>
            <a:pPr marL="342900" indent="-342900" algn="l">
              <a:lnSpc>
                <a:spcPct val="125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商店系统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a楷宋" panose="00020600040101010101" pitchFamily="18" charset="-122"/>
              <a:ea typeface="Aa楷宋" panose="00020600040101010101" pitchFamily="18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C18DF3-DDD2-3BFB-2A12-087945F5CA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530226"/>
            <a:ext cx="4351337" cy="498598"/>
          </a:xfrm>
        </p:spPr>
        <p:txBody>
          <a:bodyPr>
            <a:spAutoFit/>
          </a:bodyPr>
          <a:lstStyle/>
          <a:p>
            <a:r>
              <a:rPr lang="en-US" altLang="zh-CN" dirty="0"/>
              <a:t>01-</a:t>
            </a:r>
            <a:r>
              <a:rPr lang="zh-CN" altLang="en-US" dirty="0"/>
              <a:t>功能设计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6486E7-08D0-9F13-EFDF-185D2ACC9DDA}"/>
              </a:ext>
            </a:extLst>
          </p:cNvPr>
          <p:cNvSpPr txBox="1"/>
          <p:nvPr/>
        </p:nvSpPr>
        <p:spPr>
          <a:xfrm>
            <a:off x="1409700" y="5402305"/>
            <a:ext cx="922489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dirty="0"/>
              <a:t>Html</a:t>
            </a:r>
            <a:r>
              <a:rPr lang="zh-CN" altLang="en-US" dirty="0"/>
              <a:t>、</a:t>
            </a:r>
            <a:r>
              <a:rPr lang="en-US" altLang="zh-CN" dirty="0"/>
              <a:t>CSS</a:t>
            </a:r>
            <a:r>
              <a:rPr lang="zh-CN" altLang="en-US" dirty="0"/>
              <a:t>、</a:t>
            </a:r>
            <a:r>
              <a:rPr lang="en-US" altLang="zh-CN" dirty="0"/>
              <a:t>JavaScript</a:t>
            </a:r>
            <a:r>
              <a:rPr lang="zh-CN" altLang="en-US" dirty="0"/>
              <a:t>、</a:t>
            </a:r>
            <a:r>
              <a:rPr lang="en-US" altLang="zh-CN" dirty="0"/>
              <a:t>MySQL</a:t>
            </a:r>
            <a:r>
              <a:rPr lang="zh-CN" altLang="en-US" dirty="0"/>
              <a:t>、</a:t>
            </a:r>
            <a:r>
              <a:rPr lang="en-US" altLang="zh-CN" dirty="0"/>
              <a:t>swiper</a:t>
            </a:r>
            <a:r>
              <a:rPr lang="zh-CN" altLang="en-US" dirty="0"/>
              <a:t>、</a:t>
            </a:r>
            <a:r>
              <a:rPr lang="en-US" altLang="zh-CN" dirty="0"/>
              <a:t>MVC</a:t>
            </a:r>
            <a:r>
              <a:rPr lang="zh-CN" altLang="en-US" dirty="0"/>
              <a:t>、轮播图插件、德鲁伊、百度翻译</a:t>
            </a:r>
            <a:r>
              <a:rPr lang="en-US" altLang="zh-CN" dirty="0" err="1"/>
              <a:t>api</a:t>
            </a:r>
            <a:r>
              <a:rPr lang="zh-CN" altLang="en-US" dirty="0"/>
              <a:t>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6B1E051-CA76-EBFD-E755-B07A3C7A8D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326" y="2308280"/>
            <a:ext cx="4767541" cy="254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2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2EC9C-7744-9EE3-8737-74008469D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155FCD92-29D3-206B-6884-0EDDFC23C2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07" t="2931" b="14949"/>
          <a:stretch>
            <a:fillRect/>
          </a:stretch>
        </p:blipFill>
        <p:spPr>
          <a:xfrm>
            <a:off x="2916966" y="0"/>
            <a:ext cx="7827184" cy="6858000"/>
          </a:xfrm>
          <a:custGeom>
            <a:avLst/>
            <a:gdLst>
              <a:gd name="connsiteX0" fmla="*/ 0 w 7827184"/>
              <a:gd name="connsiteY0" fmla="*/ 0 h 6858000"/>
              <a:gd name="connsiteX1" fmla="*/ 7827184 w 7827184"/>
              <a:gd name="connsiteY1" fmla="*/ 0 h 6858000"/>
              <a:gd name="connsiteX2" fmla="*/ 7827184 w 7827184"/>
              <a:gd name="connsiteY2" fmla="*/ 6858000 h 6858000"/>
              <a:gd name="connsiteX3" fmla="*/ 0 w 782718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7184" h="6858000">
                <a:moveTo>
                  <a:pt x="0" y="0"/>
                </a:moveTo>
                <a:lnTo>
                  <a:pt x="7827184" y="0"/>
                </a:lnTo>
                <a:lnTo>
                  <a:pt x="78271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43F3ED81-8475-CD57-BC2B-71EC583087DD}"/>
              </a:ext>
            </a:extLst>
          </p:cNvPr>
          <p:cNvSpPr/>
          <p:nvPr/>
        </p:nvSpPr>
        <p:spPr>
          <a:xfrm>
            <a:off x="1102883" y="1539179"/>
            <a:ext cx="1371600" cy="4226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800100" dir="10800000" sx="93000" sy="93000" algn="r" rotWithShape="0">
              <a:schemeClr val="bg1">
                <a:lumMod val="85000"/>
                <a:alpha val="4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4097BD4-0DAF-0E00-7EF6-B50DA330E6C0}"/>
              </a:ext>
            </a:extLst>
          </p:cNvPr>
          <p:cNvCxnSpPr>
            <a:cxnSpLocks/>
          </p:cNvCxnSpPr>
          <p:nvPr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7E03F0D7-52A1-3265-6246-3F4761D44D3A}"/>
              </a:ext>
            </a:extLst>
          </p:cNvPr>
          <p:cNvSpPr/>
          <p:nvPr/>
        </p:nvSpPr>
        <p:spPr>
          <a:xfrm>
            <a:off x="4038600" y="1539179"/>
            <a:ext cx="1371600" cy="4226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889000" sx="93000" sy="93000" algn="l" rotWithShape="0">
              <a:schemeClr val="bg1">
                <a:lumMod val="8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B87858FD-E3D9-74F4-A3A6-C248F57CD115}"/>
              </a:ext>
            </a:extLst>
          </p:cNvPr>
          <p:cNvSpPr/>
          <p:nvPr/>
        </p:nvSpPr>
        <p:spPr>
          <a:xfrm>
            <a:off x="660399" y="1539179"/>
            <a:ext cx="11051437" cy="4930508"/>
          </a:xfrm>
          <a:prstGeom prst="roundRect">
            <a:avLst>
              <a:gd name="adj" fmla="val 679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71500" dist="393700" dir="5400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958BD6E-952C-6E30-157D-23F96D5191F0}"/>
              </a:ext>
            </a:extLst>
          </p:cNvPr>
          <p:cNvCxnSpPr>
            <a:cxnSpLocks/>
          </p:cNvCxnSpPr>
          <p:nvPr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C3F26538-7D00-25A5-EA72-80E542F4DA80}"/>
              </a:ext>
            </a:extLst>
          </p:cNvPr>
          <p:cNvSpPr txBox="1"/>
          <p:nvPr/>
        </p:nvSpPr>
        <p:spPr>
          <a:xfrm>
            <a:off x="1269016" y="1874540"/>
            <a:ext cx="9641267" cy="294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457200" algn="l">
              <a:lnSpc>
                <a:spcPct val="125000"/>
              </a:lnSpc>
            </a:pPr>
            <a:r>
              <a:rPr lang="zh-CN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数据库总览如图：用户信息表、登录表、朋友信息表、聊天房间表、聊天记录表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F1BB7F-B33A-219F-0EC6-D800A2F48F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530226"/>
            <a:ext cx="4351337" cy="498598"/>
          </a:xfrm>
        </p:spPr>
        <p:txBody>
          <a:bodyPr>
            <a:spAutoFit/>
          </a:bodyPr>
          <a:lstStyle/>
          <a:p>
            <a:r>
              <a:rPr lang="en-US" altLang="zh-CN" dirty="0"/>
              <a:t>01-</a:t>
            </a:r>
            <a:r>
              <a:rPr lang="zh-CN" altLang="en-US" dirty="0"/>
              <a:t>数据库设计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29F8E0-7EC9-6E68-A2DD-FC4F672093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622" y="2296934"/>
            <a:ext cx="4255155" cy="398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65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AD8F5-AB15-074E-0E56-302338D0B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16413318-A5A2-06BA-3715-6454BFAAB9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07" t="2931" b="14949"/>
          <a:stretch>
            <a:fillRect/>
          </a:stretch>
        </p:blipFill>
        <p:spPr>
          <a:xfrm>
            <a:off x="2916966" y="0"/>
            <a:ext cx="7827184" cy="6858000"/>
          </a:xfrm>
          <a:custGeom>
            <a:avLst/>
            <a:gdLst>
              <a:gd name="connsiteX0" fmla="*/ 0 w 7827184"/>
              <a:gd name="connsiteY0" fmla="*/ 0 h 6858000"/>
              <a:gd name="connsiteX1" fmla="*/ 7827184 w 7827184"/>
              <a:gd name="connsiteY1" fmla="*/ 0 h 6858000"/>
              <a:gd name="connsiteX2" fmla="*/ 7827184 w 7827184"/>
              <a:gd name="connsiteY2" fmla="*/ 6858000 h 6858000"/>
              <a:gd name="connsiteX3" fmla="*/ 0 w 782718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7184" h="6858000">
                <a:moveTo>
                  <a:pt x="0" y="0"/>
                </a:moveTo>
                <a:lnTo>
                  <a:pt x="7827184" y="0"/>
                </a:lnTo>
                <a:lnTo>
                  <a:pt x="78271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9CA408C2-5B1D-E69D-2AE1-CED58C86CAA1}"/>
              </a:ext>
            </a:extLst>
          </p:cNvPr>
          <p:cNvSpPr/>
          <p:nvPr/>
        </p:nvSpPr>
        <p:spPr>
          <a:xfrm>
            <a:off x="1102883" y="1539179"/>
            <a:ext cx="1371600" cy="4226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800100" dir="10800000" sx="93000" sy="93000" algn="r" rotWithShape="0">
              <a:schemeClr val="bg1">
                <a:lumMod val="85000"/>
                <a:alpha val="4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AEC6983-F36B-C85E-3211-89EFFF78D572}"/>
              </a:ext>
            </a:extLst>
          </p:cNvPr>
          <p:cNvCxnSpPr>
            <a:cxnSpLocks/>
          </p:cNvCxnSpPr>
          <p:nvPr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05A0936C-9763-86E5-C61E-6655792126C8}"/>
              </a:ext>
            </a:extLst>
          </p:cNvPr>
          <p:cNvSpPr/>
          <p:nvPr/>
        </p:nvSpPr>
        <p:spPr>
          <a:xfrm>
            <a:off x="4038600" y="1539179"/>
            <a:ext cx="1371600" cy="4226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889000" sx="93000" sy="93000" algn="l" rotWithShape="0">
              <a:schemeClr val="bg1">
                <a:lumMod val="8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4150F403-441E-0539-FD36-180BEB0D9E01}"/>
              </a:ext>
            </a:extLst>
          </p:cNvPr>
          <p:cNvSpPr/>
          <p:nvPr/>
        </p:nvSpPr>
        <p:spPr>
          <a:xfrm>
            <a:off x="660399" y="1539179"/>
            <a:ext cx="11051437" cy="4930508"/>
          </a:xfrm>
          <a:prstGeom prst="roundRect">
            <a:avLst>
              <a:gd name="adj" fmla="val 679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71500" dist="393700" dir="5400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777E132-FCD6-636A-544D-B5EED2F8203A}"/>
              </a:ext>
            </a:extLst>
          </p:cNvPr>
          <p:cNvCxnSpPr>
            <a:cxnSpLocks/>
          </p:cNvCxnSpPr>
          <p:nvPr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9C2FD64D-98FE-BC11-75F3-58717559CC26}"/>
              </a:ext>
            </a:extLst>
          </p:cNvPr>
          <p:cNvSpPr txBox="1"/>
          <p:nvPr/>
        </p:nvSpPr>
        <p:spPr>
          <a:xfrm>
            <a:off x="1269016" y="1874540"/>
            <a:ext cx="9641267" cy="294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457200" algn="l">
              <a:lnSpc>
                <a:spcPct val="125000"/>
              </a:lnSpc>
            </a:pPr>
            <a:r>
              <a:rPr lang="zh-CN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数据库总览如图：用户信息表、登录表、朋友信息表、聊天房间表、聊天记录表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5E3019-FC76-97F4-EA8D-D23977146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530226"/>
            <a:ext cx="4351337" cy="498598"/>
          </a:xfrm>
        </p:spPr>
        <p:txBody>
          <a:bodyPr>
            <a:spAutoFit/>
          </a:bodyPr>
          <a:lstStyle/>
          <a:p>
            <a:r>
              <a:rPr lang="en-US" altLang="zh-CN" dirty="0"/>
              <a:t>01-</a:t>
            </a:r>
            <a:r>
              <a:rPr lang="zh-CN" altLang="en-US" dirty="0"/>
              <a:t>数据库设计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6B7D91A-C7B9-41AD-25B4-296520A711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52" y="2508274"/>
            <a:ext cx="4484648" cy="321942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A5E9351-E98B-8E7B-C111-0ECD8C180F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899" y="2336733"/>
            <a:ext cx="4456750" cy="202692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E112CC4-DAEB-5626-B72A-629B539FEA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531" y="4244308"/>
            <a:ext cx="5372566" cy="214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1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EBCB7-65AD-110A-3B5C-7428E1A8D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B77A8322-CC26-50BC-51CC-ECDE1EA429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07" t="2931" b="14949"/>
          <a:stretch>
            <a:fillRect/>
          </a:stretch>
        </p:blipFill>
        <p:spPr>
          <a:xfrm>
            <a:off x="2916966" y="0"/>
            <a:ext cx="7827184" cy="6858000"/>
          </a:xfrm>
          <a:custGeom>
            <a:avLst/>
            <a:gdLst>
              <a:gd name="connsiteX0" fmla="*/ 0 w 7827184"/>
              <a:gd name="connsiteY0" fmla="*/ 0 h 6858000"/>
              <a:gd name="connsiteX1" fmla="*/ 7827184 w 7827184"/>
              <a:gd name="connsiteY1" fmla="*/ 0 h 6858000"/>
              <a:gd name="connsiteX2" fmla="*/ 7827184 w 7827184"/>
              <a:gd name="connsiteY2" fmla="*/ 6858000 h 6858000"/>
              <a:gd name="connsiteX3" fmla="*/ 0 w 782718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7184" h="6858000">
                <a:moveTo>
                  <a:pt x="0" y="0"/>
                </a:moveTo>
                <a:lnTo>
                  <a:pt x="7827184" y="0"/>
                </a:lnTo>
                <a:lnTo>
                  <a:pt x="78271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AE76EA49-7E14-196C-CA7A-8115FEE4588D}"/>
              </a:ext>
            </a:extLst>
          </p:cNvPr>
          <p:cNvSpPr/>
          <p:nvPr/>
        </p:nvSpPr>
        <p:spPr>
          <a:xfrm>
            <a:off x="1102883" y="1539179"/>
            <a:ext cx="1371600" cy="4226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800100" dir="10800000" sx="93000" sy="93000" algn="r" rotWithShape="0">
              <a:schemeClr val="bg1">
                <a:lumMod val="85000"/>
                <a:alpha val="4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AFE0A89-EA21-8F04-66F8-D07E1BA64147}"/>
              </a:ext>
            </a:extLst>
          </p:cNvPr>
          <p:cNvCxnSpPr>
            <a:cxnSpLocks/>
          </p:cNvCxnSpPr>
          <p:nvPr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948436C-A1E5-6ADB-73BD-1E72F30089E3}"/>
              </a:ext>
            </a:extLst>
          </p:cNvPr>
          <p:cNvSpPr/>
          <p:nvPr/>
        </p:nvSpPr>
        <p:spPr>
          <a:xfrm>
            <a:off x="4038600" y="1539179"/>
            <a:ext cx="1371600" cy="4226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889000" sx="93000" sy="93000" algn="l" rotWithShape="0">
              <a:schemeClr val="bg1">
                <a:lumMod val="8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FEBECDDA-BD7E-9672-292A-091371DFACBD}"/>
              </a:ext>
            </a:extLst>
          </p:cNvPr>
          <p:cNvSpPr/>
          <p:nvPr/>
        </p:nvSpPr>
        <p:spPr>
          <a:xfrm>
            <a:off x="563930" y="1666517"/>
            <a:ext cx="11051437" cy="4930508"/>
          </a:xfrm>
          <a:prstGeom prst="roundRect">
            <a:avLst>
              <a:gd name="adj" fmla="val 679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71500" dist="393700" dir="5400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F247366-EAEB-9AE2-C250-7725C037FC16}"/>
              </a:ext>
            </a:extLst>
          </p:cNvPr>
          <p:cNvCxnSpPr>
            <a:cxnSpLocks/>
          </p:cNvCxnSpPr>
          <p:nvPr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CBA58DFE-2AC5-4044-9B8C-9C3E8731D352}"/>
              </a:ext>
            </a:extLst>
          </p:cNvPr>
          <p:cNvSpPr txBox="1"/>
          <p:nvPr/>
        </p:nvSpPr>
        <p:spPr>
          <a:xfrm>
            <a:off x="1269016" y="1874540"/>
            <a:ext cx="9641267" cy="294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457200" algn="l">
              <a:lnSpc>
                <a:spcPct val="125000"/>
              </a:lnSpc>
            </a:pPr>
            <a:r>
              <a:rPr lang="zh-CN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Aa楷宋" panose="00020600040101010101" pitchFamily="18" charset="-122"/>
                <a:ea typeface="Aa楷宋" panose="00020600040101010101" pitchFamily="18" charset="-122"/>
              </a:rPr>
              <a:t>数据库总览如图：用户信息表、登录表、朋友信息表、聊天房间表、聊天记录表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63A274-7DE4-C31A-0DA1-4134EB73AE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530226"/>
            <a:ext cx="4351337" cy="498598"/>
          </a:xfrm>
        </p:spPr>
        <p:txBody>
          <a:bodyPr>
            <a:spAutoFit/>
          </a:bodyPr>
          <a:lstStyle/>
          <a:p>
            <a:r>
              <a:rPr lang="en-US" altLang="zh-CN" dirty="0"/>
              <a:t>01-</a:t>
            </a:r>
            <a:r>
              <a:rPr lang="zh-CN" altLang="en-US" dirty="0"/>
              <a:t>数据库设计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0A11030B-2FFC-F04B-ECA1-8F599662AF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09" y="3083569"/>
            <a:ext cx="4942086" cy="184172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5BF151B1-3506-FC3A-E7EC-D00BA3172A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231" y="3106792"/>
            <a:ext cx="5410669" cy="204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1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Office 主题​​">
  <a:themeElements>
    <a:clrScheme name="微软">
      <a:dk1>
        <a:srgbClr val="000000"/>
      </a:dk1>
      <a:lt1>
        <a:srgbClr val="FFFFFF"/>
      </a:lt1>
      <a:dk2>
        <a:srgbClr val="232934"/>
      </a:dk2>
      <a:lt2>
        <a:srgbClr val="DCEEF7"/>
      </a:lt2>
      <a:accent1>
        <a:srgbClr val="286FF0"/>
      </a:accent1>
      <a:accent2>
        <a:srgbClr val="0F5AE1"/>
      </a:accent2>
      <a:accent3>
        <a:srgbClr val="7CDFA5"/>
      </a:accent3>
      <a:accent4>
        <a:srgbClr val="22AA9B"/>
      </a:accent4>
      <a:accent5>
        <a:srgbClr val="FB9785"/>
      </a:accent5>
      <a:accent6>
        <a:srgbClr val="FA7598"/>
      </a:accent6>
      <a:hlink>
        <a:srgbClr val="F39209"/>
      </a:hlink>
      <a:folHlink>
        <a:srgbClr val="8DE0D3"/>
      </a:folHlink>
    </a:clrScheme>
    <a:fontScheme name="OPs">
      <a:majorFont>
        <a:latin typeface="Arial Black"/>
        <a:ea typeface="微软雅黑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F5FCC8C2-3F56-427A-B7D8-329A215072C3}" vid="{BBCD203E-503B-4AA7-9E30-00EFCBA822A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真空白模板</Template>
  <TotalTime>8109</TotalTime>
  <Words>748</Words>
  <Application>Microsoft Office PowerPoint</Application>
  <PresentationFormat>宽屏</PresentationFormat>
  <Paragraphs>86</Paragraphs>
  <Slides>19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Aa楷宋</vt:lpstr>
      <vt:lpstr>等线</vt:lpstr>
      <vt:lpstr>微软雅黑</vt:lpstr>
      <vt:lpstr>Arial</vt:lpstr>
      <vt:lpstr>Segoe UI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梁 浩彬</dc:creator>
  <cp:lastModifiedBy>Krinv ·</cp:lastModifiedBy>
  <cp:revision>82</cp:revision>
  <dcterms:created xsi:type="dcterms:W3CDTF">2021-10-24T09:11:52Z</dcterms:created>
  <dcterms:modified xsi:type="dcterms:W3CDTF">2025-09-16T01:28:44Z</dcterms:modified>
</cp:coreProperties>
</file>